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layfair Display"/>
      <p:regular r:id="rId32"/>
      <p:bold r:id="rId33"/>
      <p:italic r:id="rId34"/>
      <p:boldItalic r:id="rId35"/>
    </p:embeddedFont>
    <p:embeddedFont>
      <p:font typeface="Montserrat"/>
      <p:regular r:id="rId36"/>
      <p:bold r:id="rId37"/>
      <p:italic r:id="rId38"/>
      <p:boldItalic r:id="rId39"/>
    </p:embeddedFont>
    <p:embeddedFont>
      <p:font typeface="Helvetica Neue"/>
      <p:regular r:id="rId40"/>
      <p:bold r:id="rId41"/>
      <p:italic r:id="rId42"/>
      <p:boldItalic r:id="rId43"/>
    </p:embeddedFont>
    <p:embeddedFont>
      <p:font typeface="Inter T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8" roundtripDataSignature="AMtx7mizW0/wuoh0cK940j5dOddIASvV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39" Type="http://schemas.openxmlformats.org/officeDocument/2006/relationships/font" Target="fonts/Montserrat-boldItalic.fntdata"/><Relationship Id="rId18" Type="http://schemas.openxmlformats.org/officeDocument/2006/relationships/slide" Target="slides/slide12.xml"/><Relationship Id="rId42" Type="http://schemas.openxmlformats.org/officeDocument/2006/relationships/font" Target="fonts/HelveticaNeue-italic.fntdata"/><Relationship Id="rId21" Type="http://schemas.openxmlformats.org/officeDocument/2006/relationships/slide" Target="slides/slide15.xml"/><Relationship Id="rId47" Type="http://schemas.openxmlformats.org/officeDocument/2006/relationships/font" Target="fonts/InterTight-boldItalic.fntdata"/><Relationship Id="rId34" Type="http://schemas.openxmlformats.org/officeDocument/2006/relationships/font" Target="fonts/PlayfairDisplay-italic.fntdata"/><Relationship Id="rId50" Type="http://schemas.openxmlformats.org/officeDocument/2006/relationships/customXml" Target="../customXml/item2.xml"/><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font" Target="fonts/HelveticaNeue-regular.fntdata"/><Relationship Id="rId24" Type="http://schemas.openxmlformats.org/officeDocument/2006/relationships/slide" Target="slides/slide18.xml"/><Relationship Id="rId45" Type="http://schemas.openxmlformats.org/officeDocument/2006/relationships/font" Target="fonts/InterTight-bold.fntdata"/><Relationship Id="rId11" Type="http://schemas.openxmlformats.org/officeDocument/2006/relationships/slide" Target="slides/slide5.xml"/><Relationship Id="rId32" Type="http://schemas.openxmlformats.org/officeDocument/2006/relationships/font" Target="fonts/PlayfairDisplay-regular.fntdata"/><Relationship Id="rId37" Type="http://schemas.openxmlformats.org/officeDocument/2006/relationships/font" Target="fonts/Montserrat-bold.fntdata"/><Relationship Id="rId23" Type="http://schemas.openxmlformats.org/officeDocument/2006/relationships/slide" Target="slides/slide17.xml"/><Relationship Id="rId28" Type="http://schemas.openxmlformats.org/officeDocument/2006/relationships/slide" Target="slides/slide22.xml"/><Relationship Id="rId5" Type="http://schemas.openxmlformats.org/officeDocument/2006/relationships/slideMaster" Target="slideMasters/slideMaster2.xml"/><Relationship Id="rId15" Type="http://schemas.openxmlformats.org/officeDocument/2006/relationships/slide" Target="slides/slide9.xml"/><Relationship Id="rId36" Type="http://schemas.openxmlformats.org/officeDocument/2006/relationships/font" Target="fonts/Montserrat-regular.fntdata"/><Relationship Id="rId49" Type="http://schemas.openxmlformats.org/officeDocument/2006/relationships/customXml" Target="../customXml/item1.xml"/><Relationship Id="rId44" Type="http://schemas.openxmlformats.org/officeDocument/2006/relationships/font" Target="fonts/InterTight-regular.fntdata"/><Relationship Id="rId31" Type="http://schemas.openxmlformats.org/officeDocument/2006/relationships/slide" Target="slides/slide25.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3" Type="http://schemas.openxmlformats.org/officeDocument/2006/relationships/font" Target="fonts/HelveticaNeue-boldItalic.fntdata"/><Relationship Id="rId4" Type="http://schemas.openxmlformats.org/officeDocument/2006/relationships/slideMaster" Target="slideMasters/slideMaster1.xml"/><Relationship Id="rId9" Type="http://schemas.openxmlformats.org/officeDocument/2006/relationships/slide" Target="slides/slide3.xml"/><Relationship Id="rId48" Type="http://customschemas.google.com/relationships/presentationmetadata" Target="metadata"/><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PlayfairDisplay-boldItalic.fntdata"/><Relationship Id="rId14" Type="http://schemas.openxmlformats.org/officeDocument/2006/relationships/slide" Target="slides/slide8.xml"/><Relationship Id="rId8" Type="http://schemas.openxmlformats.org/officeDocument/2006/relationships/slide" Target="slides/slide2.xml"/><Relationship Id="rId51" Type="http://schemas.openxmlformats.org/officeDocument/2006/relationships/customXml" Target="../customXml/item3.xml"/><Relationship Id="rId3" Type="http://schemas.openxmlformats.org/officeDocument/2006/relationships/presProps" Target="presProps.xml"/><Relationship Id="rId46" Type="http://schemas.openxmlformats.org/officeDocument/2006/relationships/font" Target="fonts/InterTight-italic.fntdata"/><Relationship Id="rId25" Type="http://schemas.openxmlformats.org/officeDocument/2006/relationships/slide" Target="slides/slide19.xml"/><Relationship Id="rId33" Type="http://schemas.openxmlformats.org/officeDocument/2006/relationships/font" Target="fonts/PlayfairDisplay-bold.fntdata"/><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font" Target="fonts/Montserrat-italic.fntdata"/><Relationship Id="rId20" Type="http://schemas.openxmlformats.org/officeDocument/2006/relationships/slide" Target="slides/slide14.xml"/><Relationship Id="rId41" Type="http://schemas.openxmlformats.org/officeDocument/2006/relationships/font" Target="fonts/HelveticaNeue-bold.fntdata"/><Relationship Id="rId1" Type="http://schemas.openxmlformats.org/officeDocument/2006/relationships/theme" Target="theme/theme3.xml"/><Relationship Id="rId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db5430b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cdb5430bfc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db5430bf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2cdb5430bfc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db5430bf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cdb5430bfc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db5430bf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cdb5430bfc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db5430bf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cdb5430bfc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db5430b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cdb5430bfc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db5430bf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cdb5430bfc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db5430bf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cdb5430bfc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db5430bf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cdb5430bfc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db5430b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cdb5430bf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fde83d10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cfde83d100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e8f2f2f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3e8f2f2f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3e8f2f2f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3e8f2f2ff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e8f2f2f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3e8f2f2ff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42265d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42265d3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db5430bf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cdb5430bfc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db5430bf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cdb5430bfc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db5430bf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cdb5430bfc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db5430bf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db5430bfc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db5430bf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cdb5430bfc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d666e691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ed666e691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db5430bf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cdb5430bfc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db5430b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cdb5430bfc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_3_1">
    <p:spTree>
      <p:nvGrpSpPr>
        <p:cNvPr id="6" name="Shape 6"/>
        <p:cNvGrpSpPr/>
        <p:nvPr/>
      </p:nvGrpSpPr>
      <p:grpSpPr>
        <a:xfrm>
          <a:off x="0" y="0"/>
          <a:ext cx="0" cy="0"/>
          <a:chOff x="0" y="0"/>
          <a:chExt cx="0" cy="0"/>
        </a:xfrm>
      </p:grpSpPr>
      <p:pic>
        <p:nvPicPr>
          <p:cNvPr id="7" name="Google Shape;7;p34"/>
          <p:cNvPicPr preferRelativeResize="0"/>
          <p:nvPr/>
        </p:nvPicPr>
        <p:blipFill rotWithShape="1">
          <a:blip r:embed="rId2">
            <a:alphaModFix/>
          </a:blip>
          <a:srcRect b="0" l="0" r="0" t="0"/>
          <a:stretch/>
        </p:blipFill>
        <p:spPr>
          <a:xfrm>
            <a:off x="0" y="0"/>
            <a:ext cx="9144018"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light 1">
  <p:cSld name="TITLE_1_1_7">
    <p:bg>
      <p:bgPr>
        <a:solidFill>
          <a:srgbClr val="FAF5FF"/>
        </a:solidFill>
      </p:bgPr>
    </p:bg>
    <p:spTree>
      <p:nvGrpSpPr>
        <p:cNvPr id="43" name="Shape 43"/>
        <p:cNvGrpSpPr/>
        <p:nvPr/>
      </p:nvGrpSpPr>
      <p:grpSpPr>
        <a:xfrm>
          <a:off x="0" y="0"/>
          <a:ext cx="0" cy="0"/>
          <a:chOff x="0" y="0"/>
          <a:chExt cx="0" cy="0"/>
        </a:xfrm>
      </p:grpSpPr>
      <p:sp>
        <p:nvSpPr>
          <p:cNvPr id="44" name="Google Shape;44;p4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45" name="Google Shape;45;p43"/>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Dark">
  <p:cSld name="TITLE_1_1_1">
    <p:bg>
      <p:bgPr>
        <a:solidFill>
          <a:srgbClr val="242385"/>
        </a:solidFill>
      </p:bgPr>
    </p:bg>
    <p:spTree>
      <p:nvGrpSpPr>
        <p:cNvPr id="46" name="Shape 46"/>
        <p:cNvGrpSpPr/>
        <p:nvPr/>
      </p:nvGrpSpPr>
      <p:grpSpPr>
        <a:xfrm>
          <a:off x="0" y="0"/>
          <a:ext cx="0" cy="0"/>
          <a:chOff x="0" y="0"/>
          <a:chExt cx="0" cy="0"/>
        </a:xfrm>
      </p:grpSpPr>
      <p:sp>
        <p:nvSpPr>
          <p:cNvPr id="47" name="Google Shape;47;p44"/>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48" name="Google Shape;48;p44"/>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title">
  <p:cSld name="TITLE">
    <p:spTree>
      <p:nvGrpSpPr>
        <p:cNvPr id="49"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p:cSld name="TITLE_1_3_1_1">
    <p:bg>
      <p:bgPr>
        <a:solidFill>
          <a:srgbClr val="BE9BFF"/>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TITLE_1_3_1_1_1">
    <p:bg>
      <p:bgPr>
        <a:solidFill>
          <a:srgbClr val="FAF5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TITLE_1_3_1_1_1_1">
    <p:bg>
      <p:bgPr>
        <a:solidFill>
          <a:schemeClr val="lt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TITLE_1_3_1_1_1_1_1">
    <p:bg>
      <p:bgPr>
        <a:solidFill>
          <a:srgbClr val="242385"/>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p:cSld name="TITLE_1_3_1_1_1_1_1_1">
    <p:bg>
      <p:bgPr>
        <a:solidFill>
          <a:srgbClr val="5370E7"/>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TITLE_1_2">
    <p:spTree>
      <p:nvGrpSpPr>
        <p:cNvPr id="55" name="Shape 55"/>
        <p:cNvGrpSpPr/>
        <p:nvPr/>
      </p:nvGrpSpPr>
      <p:grpSpPr>
        <a:xfrm>
          <a:off x="0" y="0"/>
          <a:ext cx="0" cy="0"/>
          <a:chOff x="0" y="0"/>
          <a:chExt cx="0" cy="0"/>
        </a:xfrm>
      </p:grpSpPr>
      <p:sp>
        <p:nvSpPr>
          <p:cNvPr id="56" name="Google Shape;56;p51"/>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9pPr>
          </a:lstStyle>
          <a:p/>
        </p:txBody>
      </p:sp>
      <p:sp>
        <p:nvSpPr>
          <p:cNvPr id="57" name="Google Shape;57;p51"/>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58" name="Google Shape;58;p51"/>
          <p:cNvPicPr preferRelativeResize="0"/>
          <p:nvPr/>
        </p:nvPicPr>
        <p:blipFill rotWithShape="1">
          <a:blip r:embed="rId2">
            <a:alphaModFix/>
          </a:blip>
          <a:srcRect b="0" l="0" r="0" t="0"/>
          <a:stretch/>
        </p:blipFill>
        <p:spPr>
          <a:xfrm>
            <a:off x="389038" y="411392"/>
            <a:ext cx="2845117" cy="297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p:cSld name="TITLE_1_2_1">
    <p:bg>
      <p:bgPr>
        <a:solidFill>
          <a:srgbClr val="5370E7"/>
        </a:solidFill>
      </p:bgPr>
    </p:bg>
    <p:spTree>
      <p:nvGrpSpPr>
        <p:cNvPr id="59" name="Shape 59"/>
        <p:cNvGrpSpPr/>
        <p:nvPr/>
      </p:nvGrpSpPr>
      <p:grpSpPr>
        <a:xfrm>
          <a:off x="0" y="0"/>
          <a:ext cx="0" cy="0"/>
          <a:chOff x="0" y="0"/>
          <a:chExt cx="0" cy="0"/>
        </a:xfrm>
      </p:grpSpPr>
      <p:sp>
        <p:nvSpPr>
          <p:cNvPr id="60" name="Google Shape;60;p52"/>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7500"/>
              <a:buFont typeface="Inter Tight"/>
              <a:buNone/>
              <a:defRPr b="1" i="0" sz="75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2pPr>
            <a:lvl3pPr lvl="2"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3pPr>
            <a:lvl4pPr lvl="3"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4pPr>
            <a:lvl5pPr lvl="4"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5pPr>
            <a:lvl6pPr lvl="5"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6pPr>
            <a:lvl7pPr lvl="6"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7pPr>
            <a:lvl8pPr lvl="7"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8pPr>
            <a:lvl9pPr lvl="8"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9pPr>
          </a:lstStyle>
          <a:p/>
        </p:txBody>
      </p:sp>
      <p:sp>
        <p:nvSpPr>
          <p:cNvPr id="61" name="Google Shape;61;p52"/>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62" name="Google Shape;62;p52"/>
          <p:cNvPicPr preferRelativeResize="0"/>
          <p:nvPr/>
        </p:nvPicPr>
        <p:blipFill rotWithShape="1">
          <a:blip r:embed="rId2">
            <a:alphaModFix/>
          </a:blip>
          <a:srcRect b="0" l="0" r="0" t="0"/>
          <a:stretch/>
        </p:blipFill>
        <p:spPr>
          <a:xfrm>
            <a:off x="389000" y="411400"/>
            <a:ext cx="2845189" cy="297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white">
  <p:cSld name="TITLE_1_1">
    <p:spTree>
      <p:nvGrpSpPr>
        <p:cNvPr id="8" name="Shape 8"/>
        <p:cNvGrpSpPr/>
        <p:nvPr/>
      </p:nvGrpSpPr>
      <p:grpSpPr>
        <a:xfrm>
          <a:off x="0" y="0"/>
          <a:ext cx="0" cy="0"/>
          <a:chOff x="0" y="0"/>
          <a:chExt cx="0" cy="0"/>
        </a:xfrm>
      </p:grpSpPr>
      <p:sp>
        <p:nvSpPr>
          <p:cNvPr id="9" name="Google Shape;9;p35"/>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0" name="Google Shape;10;p35"/>
          <p:cNvPicPr preferRelativeResize="0"/>
          <p:nvPr/>
        </p:nvPicPr>
        <p:blipFill rotWithShape="1">
          <a:blip r:embed="rId2">
            <a:alphaModFix/>
          </a:blip>
          <a:srcRect b="0" l="0" r="0" t="0"/>
          <a:stretch/>
        </p:blipFill>
        <p:spPr>
          <a:xfrm>
            <a:off x="459600" y="4777027"/>
            <a:ext cx="1641801" cy="172391"/>
          </a:xfrm>
          <a:prstGeom prst="rect">
            <a:avLst/>
          </a:prstGeom>
          <a:noFill/>
          <a:ln>
            <a:noFill/>
          </a:ln>
        </p:spPr>
      </p:pic>
      <p:pic>
        <p:nvPicPr>
          <p:cNvPr id="11" name="Google Shape;11;p35"/>
          <p:cNvPicPr preferRelativeResize="0"/>
          <p:nvPr/>
        </p:nvPicPr>
        <p:blipFill rotWithShape="1">
          <a:blip r:embed="rId3">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p:cSld name="TITLE_1_1_6">
    <p:spTree>
      <p:nvGrpSpPr>
        <p:cNvPr id="63" name="Shape 63"/>
        <p:cNvGrpSpPr/>
        <p:nvPr/>
      </p:nvGrpSpPr>
      <p:grpSpPr>
        <a:xfrm>
          <a:off x="0" y="0"/>
          <a:ext cx="0" cy="0"/>
          <a:chOff x="0" y="0"/>
          <a:chExt cx="0" cy="0"/>
        </a:xfrm>
      </p:grpSpPr>
      <p:sp>
        <p:nvSpPr>
          <p:cNvPr id="64" name="Google Shape;64;p53"/>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370E7"/>
              </a:buClr>
              <a:buSzPts val="3500"/>
              <a:buFont typeface="Inter Tight"/>
              <a:buNone/>
              <a:defRPr b="1" i="0" sz="3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65" name="Google Shape;65;p53"/>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66" name="Google Shape;66;p5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67" name="Google Shape;67;p53"/>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2">
  <p:cSld name="TITLE_1_1_6_1">
    <p:bg>
      <p:bgPr>
        <a:solidFill>
          <a:srgbClr val="BE9BFF"/>
        </a:solidFill>
      </p:bgPr>
    </p:bg>
    <p:spTree>
      <p:nvGrpSpPr>
        <p:cNvPr id="68" name="Shape 68"/>
        <p:cNvGrpSpPr/>
        <p:nvPr/>
      </p:nvGrpSpPr>
      <p:grpSpPr>
        <a:xfrm>
          <a:off x="0" y="0"/>
          <a:ext cx="0" cy="0"/>
          <a:chOff x="0" y="0"/>
          <a:chExt cx="0" cy="0"/>
        </a:xfrm>
      </p:grpSpPr>
      <p:sp>
        <p:nvSpPr>
          <p:cNvPr id="69" name="Google Shape;69;p54"/>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70" name="Google Shape;70;p54"/>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71" name="Google Shape;71;p54"/>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72" name="Google Shape;72;p54"/>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2">
  <p:cSld name="TITLE_1_1_6_2_1">
    <p:bg>
      <p:bgPr>
        <a:solidFill>
          <a:srgbClr val="BE9BFF"/>
        </a:solidFill>
      </p:bgPr>
    </p:bg>
    <p:spTree>
      <p:nvGrpSpPr>
        <p:cNvPr id="73" name="Shape 73"/>
        <p:cNvGrpSpPr/>
        <p:nvPr/>
      </p:nvGrpSpPr>
      <p:grpSpPr>
        <a:xfrm>
          <a:off x="0" y="0"/>
          <a:ext cx="0" cy="0"/>
          <a:chOff x="0" y="0"/>
          <a:chExt cx="0" cy="0"/>
        </a:xfrm>
      </p:grpSpPr>
      <p:sp>
        <p:nvSpPr>
          <p:cNvPr id="74" name="Google Shape;74;p55"/>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500"/>
              <a:buFont typeface="Inter Tight"/>
              <a:buNone/>
              <a:defRPr b="1" i="0" sz="1500" u="none" cap="none" strike="noStrike">
                <a:solidFill>
                  <a:schemeClr val="lt1"/>
                </a:solidFill>
                <a:latin typeface="Inter Tight"/>
                <a:ea typeface="Inter Tight"/>
                <a:cs typeface="Inter Tight"/>
                <a:sym typeface="Inter Tight"/>
              </a:defRPr>
            </a:lvl1pPr>
            <a:lvl2pPr lvl="1"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2pPr>
            <a:lvl3pPr lvl="2"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3pPr>
            <a:lvl4pPr lvl="3"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4pPr>
            <a:lvl5pPr lvl="4"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5pPr>
            <a:lvl6pPr lvl="5"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6pPr>
            <a:lvl7pPr lvl="6"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7pPr>
            <a:lvl8pPr lvl="7"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8pPr>
            <a:lvl9pPr lvl="8"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9pPr>
          </a:lstStyle>
          <a:p/>
        </p:txBody>
      </p:sp>
      <p:sp>
        <p:nvSpPr>
          <p:cNvPr id="75" name="Google Shape;75;p55"/>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76" name="Google Shape;76;p55"/>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77" name="Google Shape;77;p55"/>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78" name="Google Shape;78;p55"/>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dark">
  <p:cSld name="TITLE_1_1_6_2_1_1">
    <p:bg>
      <p:bgPr>
        <a:solidFill>
          <a:srgbClr val="242385"/>
        </a:solidFill>
      </p:bgPr>
    </p:bg>
    <p:spTree>
      <p:nvGrpSpPr>
        <p:cNvPr id="79" name="Shape 79"/>
        <p:cNvGrpSpPr/>
        <p:nvPr/>
      </p:nvGrpSpPr>
      <p:grpSpPr>
        <a:xfrm>
          <a:off x="0" y="0"/>
          <a:ext cx="0" cy="0"/>
          <a:chOff x="0" y="0"/>
          <a:chExt cx="0" cy="0"/>
        </a:xfrm>
      </p:grpSpPr>
      <p:sp>
        <p:nvSpPr>
          <p:cNvPr id="80" name="Google Shape;80;p56"/>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5370E7"/>
              </a:buClr>
              <a:buSzPts val="1500"/>
              <a:buFont typeface="Inter Tight"/>
              <a:buNone/>
              <a:defRPr b="1" i="0" sz="1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p:txBody>
      </p:sp>
      <p:sp>
        <p:nvSpPr>
          <p:cNvPr id="81" name="Google Shape;81;p56"/>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500"/>
              <a:buFont typeface="Inter Tight"/>
              <a:buNone/>
              <a:defRPr b="1" i="0" sz="3500" u="none" cap="none" strike="noStrike">
                <a:solidFill>
                  <a:schemeClr val="lt1"/>
                </a:solidFill>
                <a:latin typeface="Inter Tight"/>
                <a:ea typeface="Inter Tight"/>
                <a:cs typeface="Inter Tight"/>
                <a:sym typeface="Inter Tight"/>
              </a:defRPr>
            </a:lvl1pPr>
            <a:lvl2pPr lvl="1"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2pPr>
            <a:lvl3pPr lvl="2"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3pPr>
            <a:lvl4pPr lvl="3"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4pPr>
            <a:lvl5pPr lvl="4"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5pPr>
            <a:lvl6pPr lvl="5"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6pPr>
            <a:lvl7pPr lvl="6"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7pPr>
            <a:lvl8pPr lvl="7"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8pPr>
            <a:lvl9pPr lvl="8"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9pPr>
          </a:lstStyle>
          <a:p/>
        </p:txBody>
      </p:sp>
      <p:sp>
        <p:nvSpPr>
          <p:cNvPr id="82" name="Google Shape;82;p56"/>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9pPr>
          </a:lstStyle>
          <a:p/>
        </p:txBody>
      </p:sp>
      <p:sp>
        <p:nvSpPr>
          <p:cNvPr id="83" name="Google Shape;83;p56"/>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84" name="Google Shape;84;p56"/>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purple">
  <p:cSld name="TITLE_1_1_5">
    <p:bg>
      <p:bgPr>
        <a:solidFill>
          <a:srgbClr val="BE9BFF"/>
        </a:solidFill>
      </p:bgPr>
    </p:bg>
    <p:spTree>
      <p:nvGrpSpPr>
        <p:cNvPr id="85" name="Shape 85"/>
        <p:cNvGrpSpPr/>
        <p:nvPr/>
      </p:nvGrpSpPr>
      <p:grpSpPr>
        <a:xfrm>
          <a:off x="0" y="0"/>
          <a:ext cx="0" cy="0"/>
          <a:chOff x="0" y="0"/>
          <a:chExt cx="0" cy="0"/>
        </a:xfrm>
      </p:grpSpPr>
      <p:sp>
        <p:nvSpPr>
          <p:cNvPr id="86" name="Google Shape;86;p57"/>
          <p:cNvSpPr/>
          <p:nvPr>
            <p:ph idx="2" type="pic"/>
          </p:nvPr>
        </p:nvSpPr>
        <p:spPr>
          <a:xfrm>
            <a:off x="4555000" y="0"/>
            <a:ext cx="4589100" cy="5143500"/>
          </a:xfrm>
          <a:prstGeom prst="rect">
            <a:avLst/>
          </a:prstGeom>
          <a:noFill/>
          <a:ln>
            <a:noFill/>
          </a:ln>
        </p:spPr>
      </p:sp>
      <p:sp>
        <p:nvSpPr>
          <p:cNvPr id="87" name="Google Shape;87;p5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88" name="Google Shape;88;p5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white">
  <p:cSld name="TITLE_1_1_5_2">
    <p:bg>
      <p:bgPr>
        <a:solidFill>
          <a:schemeClr val="lt1"/>
        </a:solidFill>
      </p:bgPr>
    </p:bg>
    <p:spTree>
      <p:nvGrpSpPr>
        <p:cNvPr id="89" name="Shape 89"/>
        <p:cNvGrpSpPr/>
        <p:nvPr/>
      </p:nvGrpSpPr>
      <p:grpSpPr>
        <a:xfrm>
          <a:off x="0" y="0"/>
          <a:ext cx="0" cy="0"/>
          <a:chOff x="0" y="0"/>
          <a:chExt cx="0" cy="0"/>
        </a:xfrm>
      </p:grpSpPr>
      <p:sp>
        <p:nvSpPr>
          <p:cNvPr id="90" name="Google Shape;90;p58"/>
          <p:cNvSpPr/>
          <p:nvPr>
            <p:ph idx="2" type="pic"/>
          </p:nvPr>
        </p:nvSpPr>
        <p:spPr>
          <a:xfrm>
            <a:off x="4555000" y="0"/>
            <a:ext cx="4589100" cy="5143500"/>
          </a:xfrm>
          <a:prstGeom prst="rect">
            <a:avLst/>
          </a:prstGeom>
          <a:noFill/>
          <a:ln>
            <a:noFill/>
          </a:ln>
        </p:spPr>
      </p:sp>
      <p:sp>
        <p:nvSpPr>
          <p:cNvPr id="91" name="Google Shape;91;p58"/>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92" name="Google Shape;92;p58"/>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dark">
  <p:cSld name="TITLE_1_1_5_1">
    <p:bg>
      <p:bgPr>
        <a:solidFill>
          <a:srgbClr val="242385"/>
        </a:solidFill>
      </p:bgPr>
    </p:bg>
    <p:spTree>
      <p:nvGrpSpPr>
        <p:cNvPr id="93" name="Shape 93"/>
        <p:cNvGrpSpPr/>
        <p:nvPr/>
      </p:nvGrpSpPr>
      <p:grpSpPr>
        <a:xfrm>
          <a:off x="0" y="0"/>
          <a:ext cx="0" cy="0"/>
          <a:chOff x="0" y="0"/>
          <a:chExt cx="0" cy="0"/>
        </a:xfrm>
      </p:grpSpPr>
      <p:sp>
        <p:nvSpPr>
          <p:cNvPr id="94" name="Google Shape;94;p59"/>
          <p:cNvSpPr/>
          <p:nvPr>
            <p:ph idx="2" type="pic"/>
          </p:nvPr>
        </p:nvSpPr>
        <p:spPr>
          <a:xfrm>
            <a:off x="4555000" y="0"/>
            <a:ext cx="4589100" cy="5143500"/>
          </a:xfrm>
          <a:prstGeom prst="rect">
            <a:avLst/>
          </a:prstGeom>
          <a:noFill/>
          <a:ln>
            <a:noFill/>
          </a:ln>
        </p:spPr>
      </p:sp>
      <p:sp>
        <p:nvSpPr>
          <p:cNvPr id="95" name="Google Shape;95;p5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96" name="Google Shape;96;p59"/>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TITLE_1_1_4">
    <p:spTree>
      <p:nvGrpSpPr>
        <p:cNvPr id="97" name="Shape 97"/>
        <p:cNvGrpSpPr/>
        <p:nvPr/>
      </p:nvGrpSpPr>
      <p:grpSpPr>
        <a:xfrm>
          <a:off x="0" y="0"/>
          <a:ext cx="0" cy="0"/>
          <a:chOff x="0" y="0"/>
          <a:chExt cx="0" cy="0"/>
        </a:xfrm>
      </p:grpSpPr>
      <p:sp>
        <p:nvSpPr>
          <p:cNvPr id="98" name="Google Shape;98;p60"/>
          <p:cNvSpPr/>
          <p:nvPr>
            <p:ph idx="2" type="pic"/>
          </p:nvPr>
        </p:nvSpPr>
        <p:spPr>
          <a:xfrm>
            <a:off x="459625" y="501675"/>
            <a:ext cx="8220900" cy="3917700"/>
          </a:xfrm>
          <a:prstGeom prst="rect">
            <a:avLst/>
          </a:prstGeom>
          <a:noFill/>
          <a:ln>
            <a:noFill/>
          </a:ln>
        </p:spPr>
      </p:sp>
      <p:sp>
        <p:nvSpPr>
          <p:cNvPr id="99" name="Google Shape;99;p6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00" name="Google Shape;100;p60"/>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lue">
  <p:cSld name="TITLE_1_1_4_2">
    <p:bg>
      <p:bgPr>
        <a:solidFill>
          <a:srgbClr val="5370E7"/>
        </a:solidFill>
      </p:bgPr>
    </p:bg>
    <p:spTree>
      <p:nvGrpSpPr>
        <p:cNvPr id="101" name="Shape 101"/>
        <p:cNvGrpSpPr/>
        <p:nvPr/>
      </p:nvGrpSpPr>
      <p:grpSpPr>
        <a:xfrm>
          <a:off x="0" y="0"/>
          <a:ext cx="0" cy="0"/>
          <a:chOff x="0" y="0"/>
          <a:chExt cx="0" cy="0"/>
        </a:xfrm>
      </p:grpSpPr>
      <p:sp>
        <p:nvSpPr>
          <p:cNvPr id="102" name="Google Shape;102;p61"/>
          <p:cNvSpPr/>
          <p:nvPr>
            <p:ph idx="2" type="pic"/>
          </p:nvPr>
        </p:nvSpPr>
        <p:spPr>
          <a:xfrm>
            <a:off x="459625" y="501675"/>
            <a:ext cx="8220900" cy="3917700"/>
          </a:xfrm>
          <a:prstGeom prst="rect">
            <a:avLst/>
          </a:prstGeom>
          <a:noFill/>
          <a:ln>
            <a:noFill/>
          </a:ln>
        </p:spPr>
      </p:sp>
      <p:sp>
        <p:nvSpPr>
          <p:cNvPr id="103" name="Google Shape;103;p61"/>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104" name="Google Shape;104;p61"/>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ark">
  <p:cSld name="TITLE_1_1_4_1">
    <p:bg>
      <p:bgPr>
        <a:solidFill>
          <a:srgbClr val="242385"/>
        </a:solidFill>
      </p:bgPr>
    </p:bg>
    <p:spTree>
      <p:nvGrpSpPr>
        <p:cNvPr id="105" name="Shape 105"/>
        <p:cNvGrpSpPr/>
        <p:nvPr/>
      </p:nvGrpSpPr>
      <p:grpSpPr>
        <a:xfrm>
          <a:off x="0" y="0"/>
          <a:ext cx="0" cy="0"/>
          <a:chOff x="0" y="0"/>
          <a:chExt cx="0" cy="0"/>
        </a:xfrm>
      </p:grpSpPr>
      <p:sp>
        <p:nvSpPr>
          <p:cNvPr id="106" name="Google Shape;106;p62"/>
          <p:cNvSpPr/>
          <p:nvPr>
            <p:ph idx="2" type="pic"/>
          </p:nvPr>
        </p:nvSpPr>
        <p:spPr>
          <a:xfrm>
            <a:off x="459600" y="536700"/>
            <a:ext cx="8220900" cy="3917700"/>
          </a:xfrm>
          <a:prstGeom prst="rect">
            <a:avLst/>
          </a:prstGeom>
          <a:noFill/>
          <a:ln>
            <a:noFill/>
          </a:ln>
        </p:spPr>
      </p:sp>
      <p:sp>
        <p:nvSpPr>
          <p:cNvPr id="107" name="Google Shape;107;p62"/>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108" name="Google Shape;108;p62"/>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p:cSld name="TITLE_1_2_1_1">
    <p:bg>
      <p:bgPr>
        <a:solidFill>
          <a:srgbClr val="BE9BFF"/>
        </a:solidFill>
      </p:bgPr>
    </p:bg>
    <p:spTree>
      <p:nvGrpSpPr>
        <p:cNvPr id="12" name="Shape 12"/>
        <p:cNvGrpSpPr/>
        <p:nvPr/>
      </p:nvGrpSpPr>
      <p:grpSpPr>
        <a:xfrm>
          <a:off x="0" y="0"/>
          <a:ext cx="0" cy="0"/>
          <a:chOff x="0" y="0"/>
          <a:chExt cx="0" cy="0"/>
        </a:xfrm>
      </p:grpSpPr>
      <p:sp>
        <p:nvSpPr>
          <p:cNvPr id="13" name="Google Shape;13;p36"/>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7500"/>
              <a:buFont typeface="Inter Tight"/>
              <a:buNone/>
              <a:defRPr b="1" i="0" sz="75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9pPr>
          </a:lstStyle>
          <a:p/>
        </p:txBody>
      </p:sp>
      <p:sp>
        <p:nvSpPr>
          <p:cNvPr id="14" name="Google Shape;14;p36"/>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15" name="Google Shape;15;p36"/>
          <p:cNvPicPr preferRelativeResize="0"/>
          <p:nvPr/>
        </p:nvPicPr>
        <p:blipFill rotWithShape="1">
          <a:blip r:embed="rId2">
            <a:alphaModFix/>
          </a:blip>
          <a:srcRect b="0" l="0" r="0" t="0"/>
          <a:stretch/>
        </p:blipFill>
        <p:spPr>
          <a:xfrm>
            <a:off x="389000" y="411400"/>
            <a:ext cx="2845189" cy="2973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p:cSld name="TITLE_1_1_3">
    <p:bg>
      <p:bgPr>
        <a:solidFill>
          <a:srgbClr val="BE9BFF"/>
        </a:solidFill>
      </p:bgPr>
    </p:bg>
    <p:spTree>
      <p:nvGrpSpPr>
        <p:cNvPr id="109" name="Shape 109"/>
        <p:cNvGrpSpPr/>
        <p:nvPr/>
      </p:nvGrpSpPr>
      <p:grpSpPr>
        <a:xfrm>
          <a:off x="0" y="0"/>
          <a:ext cx="0" cy="0"/>
          <a:chOff x="0" y="0"/>
          <a:chExt cx="0" cy="0"/>
        </a:xfrm>
      </p:grpSpPr>
      <p:sp>
        <p:nvSpPr>
          <p:cNvPr id="110" name="Google Shape;110;p63"/>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lt1"/>
              </a:buClr>
              <a:buSzPts val="10000"/>
              <a:buFont typeface="Inter Tight"/>
              <a:buNone/>
              <a:defRPr b="0" i="0" sz="100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2pPr>
            <a:lvl3pPr lvl="2"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3pPr>
            <a:lvl4pPr lvl="3"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4pPr>
            <a:lvl5pPr lvl="4"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5pPr>
            <a:lvl6pPr lvl="5"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6pPr>
            <a:lvl7pPr lvl="6"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7pPr>
            <a:lvl8pPr lvl="7"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8pPr>
            <a:lvl9pPr lvl="8"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9pPr>
          </a:lstStyle>
          <a:p/>
        </p:txBody>
      </p:sp>
      <p:sp>
        <p:nvSpPr>
          <p:cNvPr id="111" name="Google Shape;111;p6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12" name="Google Shape;112;p63"/>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TITLE_1_1_3_1">
    <p:bg>
      <p:bgPr>
        <a:solidFill>
          <a:schemeClr val="lt1"/>
        </a:solidFill>
      </p:bgPr>
    </p:bg>
    <p:spTree>
      <p:nvGrpSpPr>
        <p:cNvPr id="113" name="Shape 113"/>
        <p:cNvGrpSpPr/>
        <p:nvPr/>
      </p:nvGrpSpPr>
      <p:grpSpPr>
        <a:xfrm>
          <a:off x="0" y="0"/>
          <a:ext cx="0" cy="0"/>
          <a:chOff x="0" y="0"/>
          <a:chExt cx="0" cy="0"/>
        </a:xfrm>
      </p:grpSpPr>
      <p:sp>
        <p:nvSpPr>
          <p:cNvPr id="114" name="Google Shape;114;p64"/>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sp>
        <p:nvSpPr>
          <p:cNvPr id="115" name="Google Shape;115;p64"/>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5370E7"/>
              </a:buClr>
              <a:buSzPts val="10000"/>
              <a:buFont typeface="Inter Tight"/>
              <a:buNone/>
              <a:defRPr b="0" i="0" sz="10000" u="none" cap="none" strike="noStrike">
                <a:solidFill>
                  <a:srgbClr val="5370E7"/>
                </a:solidFill>
                <a:latin typeface="Inter Tight"/>
                <a:ea typeface="Inter Tight"/>
                <a:cs typeface="Inter Tight"/>
                <a:sym typeface="Inter Tight"/>
              </a:defRPr>
            </a:lvl1pPr>
            <a:lvl2pPr lvl="1"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2pPr>
            <a:lvl3pPr lvl="2"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3pPr>
            <a:lvl4pPr lvl="3"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4pPr>
            <a:lvl5pPr lvl="4"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5pPr>
            <a:lvl6pPr lvl="5"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6pPr>
            <a:lvl7pPr lvl="6"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7pPr>
            <a:lvl8pPr lvl="7"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8pPr>
            <a:lvl9pPr lvl="8"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9pPr>
          </a:lstStyle>
          <a:p/>
        </p:txBody>
      </p:sp>
      <p:pic>
        <p:nvPicPr>
          <p:cNvPr id="116" name="Google Shape;116;p64"/>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p:cSld name="TITLE_1_1_3_1_1_1">
    <p:bg>
      <p:bgPr>
        <a:solidFill>
          <a:srgbClr val="5370E7"/>
        </a:solidFill>
      </p:bgPr>
    </p:bg>
    <p:spTree>
      <p:nvGrpSpPr>
        <p:cNvPr id="117" name="Shape 117"/>
        <p:cNvGrpSpPr/>
        <p:nvPr/>
      </p:nvGrpSpPr>
      <p:grpSpPr>
        <a:xfrm>
          <a:off x="0" y="0"/>
          <a:ext cx="0" cy="0"/>
          <a:chOff x="0" y="0"/>
          <a:chExt cx="0" cy="0"/>
        </a:xfrm>
      </p:grpSpPr>
      <p:sp>
        <p:nvSpPr>
          <p:cNvPr id="118" name="Google Shape;118;p65"/>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119" name="Google Shape;119;p65"/>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242385"/>
              </a:buClr>
              <a:buSzPts val="10000"/>
              <a:buFont typeface="Inter Tight"/>
              <a:buNone/>
              <a:defRPr b="0" i="0" sz="10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9pPr>
          </a:lstStyle>
          <a:p/>
        </p:txBody>
      </p:sp>
      <p:pic>
        <p:nvPicPr>
          <p:cNvPr id="120" name="Google Shape;120;p65"/>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p:cSld name="TITLE_1_1_2">
    <p:spTree>
      <p:nvGrpSpPr>
        <p:cNvPr id="121" name="Shape 121"/>
        <p:cNvGrpSpPr/>
        <p:nvPr/>
      </p:nvGrpSpPr>
      <p:grpSpPr>
        <a:xfrm>
          <a:off x="0" y="0"/>
          <a:ext cx="0" cy="0"/>
          <a:chOff x="0" y="0"/>
          <a:chExt cx="0" cy="0"/>
        </a:xfrm>
      </p:grpSpPr>
      <p:sp>
        <p:nvSpPr>
          <p:cNvPr id="122" name="Google Shape;122;p66"/>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5370E7"/>
                </a:solidFill>
                <a:latin typeface="Inter Tight"/>
                <a:ea typeface="Inter Tight"/>
                <a:cs typeface="Inter Tight"/>
                <a:sym typeface="Inter Tight"/>
              </a:rPr>
              <a:t>Agenda</a:t>
            </a:r>
            <a:endParaRPr b="1" i="0" sz="5000" u="none" cap="none" strike="noStrike">
              <a:solidFill>
                <a:srgbClr val="5370E7"/>
              </a:solidFill>
              <a:latin typeface="Inter Tight"/>
              <a:ea typeface="Inter Tight"/>
              <a:cs typeface="Inter Tight"/>
              <a:sym typeface="Inter Tight"/>
            </a:endParaRPr>
          </a:p>
        </p:txBody>
      </p:sp>
      <p:sp>
        <p:nvSpPr>
          <p:cNvPr id="123" name="Google Shape;123;p66"/>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24" name="Google Shape;124;p66"/>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urple">
  <p:cSld name="TITLE_1_1_2_1">
    <p:bg>
      <p:bgPr>
        <a:solidFill>
          <a:srgbClr val="BE9BFF"/>
        </a:solidFill>
      </p:bgPr>
    </p:bg>
    <p:spTree>
      <p:nvGrpSpPr>
        <p:cNvPr id="125" name="Shape 125"/>
        <p:cNvGrpSpPr/>
        <p:nvPr/>
      </p:nvGrpSpPr>
      <p:grpSpPr>
        <a:xfrm>
          <a:off x="0" y="0"/>
          <a:ext cx="0" cy="0"/>
          <a:chOff x="0" y="0"/>
          <a:chExt cx="0" cy="0"/>
        </a:xfrm>
      </p:grpSpPr>
      <p:sp>
        <p:nvSpPr>
          <p:cNvPr id="126" name="Google Shape;126;p67"/>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chemeClr val="lt1"/>
                </a:solidFill>
                <a:latin typeface="Inter Tight"/>
                <a:ea typeface="Inter Tight"/>
                <a:cs typeface="Inter Tight"/>
                <a:sym typeface="Inter Tight"/>
              </a:rPr>
              <a:t>Agenda</a:t>
            </a:r>
            <a:endParaRPr b="1" i="0" sz="5000" u="none" cap="none" strike="noStrike">
              <a:solidFill>
                <a:schemeClr val="lt1"/>
              </a:solidFill>
              <a:latin typeface="Inter Tight"/>
              <a:ea typeface="Inter Tight"/>
              <a:cs typeface="Inter Tight"/>
              <a:sym typeface="Inter Tight"/>
            </a:endParaRPr>
          </a:p>
        </p:txBody>
      </p:sp>
      <p:sp>
        <p:nvSpPr>
          <p:cNvPr id="127" name="Google Shape;127;p6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28" name="Google Shape;128;p6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p:cSld name="TITLE_1_1_2_1_1_1">
    <p:bg>
      <p:bgPr>
        <a:solidFill>
          <a:srgbClr val="5370E7"/>
        </a:solidFill>
      </p:bgPr>
    </p:bg>
    <p:spTree>
      <p:nvGrpSpPr>
        <p:cNvPr id="129" name="Shape 129"/>
        <p:cNvGrpSpPr/>
        <p:nvPr/>
      </p:nvGrpSpPr>
      <p:grpSpPr>
        <a:xfrm>
          <a:off x="0" y="0"/>
          <a:ext cx="0" cy="0"/>
          <a:chOff x="0" y="0"/>
          <a:chExt cx="0" cy="0"/>
        </a:xfrm>
      </p:grpSpPr>
      <p:sp>
        <p:nvSpPr>
          <p:cNvPr id="130" name="Google Shape;130;p68"/>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131" name="Google Shape;131;p68"/>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242385"/>
                </a:solidFill>
                <a:latin typeface="Inter Tight"/>
                <a:ea typeface="Inter Tight"/>
                <a:cs typeface="Inter Tight"/>
                <a:sym typeface="Inter Tight"/>
              </a:rPr>
              <a:t>Agenda</a:t>
            </a:r>
            <a:endParaRPr b="1" i="0" sz="5000" u="none" cap="none" strike="noStrike">
              <a:solidFill>
                <a:srgbClr val="242385"/>
              </a:solidFill>
              <a:latin typeface="Inter Tight"/>
              <a:ea typeface="Inter Tight"/>
              <a:cs typeface="Inter Tight"/>
              <a:sym typeface="Inter Tight"/>
            </a:endParaRPr>
          </a:p>
        </p:txBody>
      </p:sp>
      <p:pic>
        <p:nvPicPr>
          <p:cNvPr id="132" name="Google Shape;132;p68"/>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purple">
  <p:cSld name="TITLE_1_1_1_1">
    <p:bg>
      <p:bgPr>
        <a:solidFill>
          <a:srgbClr val="BE9BFF"/>
        </a:solidFill>
      </p:bgPr>
    </p:bg>
    <p:spTree>
      <p:nvGrpSpPr>
        <p:cNvPr id="133" name="Shape 133"/>
        <p:cNvGrpSpPr/>
        <p:nvPr/>
      </p:nvGrpSpPr>
      <p:grpSpPr>
        <a:xfrm>
          <a:off x="0" y="0"/>
          <a:ext cx="0" cy="0"/>
          <a:chOff x="0" y="0"/>
          <a:chExt cx="0" cy="0"/>
        </a:xfrm>
      </p:grpSpPr>
      <p:sp>
        <p:nvSpPr>
          <p:cNvPr id="134" name="Google Shape;134;p6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35" name="Google Shape;135;p69"/>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blue">
  <p:cSld name="TITLE_1_1_1_1_1">
    <p:bg>
      <p:bgPr>
        <a:solidFill>
          <a:srgbClr val="5370E7"/>
        </a:solidFill>
      </p:bgPr>
    </p:bg>
    <p:spTree>
      <p:nvGrpSpPr>
        <p:cNvPr id="136" name="Shape 136"/>
        <p:cNvGrpSpPr/>
        <p:nvPr/>
      </p:nvGrpSpPr>
      <p:grpSpPr>
        <a:xfrm>
          <a:off x="0" y="0"/>
          <a:ext cx="0" cy="0"/>
          <a:chOff x="0" y="0"/>
          <a:chExt cx="0" cy="0"/>
        </a:xfrm>
      </p:grpSpPr>
      <p:sp>
        <p:nvSpPr>
          <p:cNvPr id="137" name="Google Shape;137;p7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138" name="Google Shape;138;p70"/>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_3_1">
    <p:spTree>
      <p:nvGrpSpPr>
        <p:cNvPr id="140" name="Shape 140"/>
        <p:cNvGrpSpPr/>
        <p:nvPr/>
      </p:nvGrpSpPr>
      <p:grpSpPr>
        <a:xfrm>
          <a:off x="0" y="0"/>
          <a:ext cx="0" cy="0"/>
          <a:chOff x="0" y="0"/>
          <a:chExt cx="0" cy="0"/>
        </a:xfrm>
      </p:grpSpPr>
      <p:pic>
        <p:nvPicPr>
          <p:cNvPr id="141" name="Google Shape;141;g2ed666e6918_0_160"/>
          <p:cNvPicPr preferRelativeResize="0"/>
          <p:nvPr/>
        </p:nvPicPr>
        <p:blipFill rotWithShape="1">
          <a:blip r:embed="rId2">
            <a:alphaModFix/>
          </a:blip>
          <a:srcRect b="0" l="0" r="0" t="0"/>
          <a:stretch/>
        </p:blipFill>
        <p:spPr>
          <a:xfrm>
            <a:off x="0" y="0"/>
            <a:ext cx="9144018"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white">
  <p:cSld name="TITLE_1_1">
    <p:spTree>
      <p:nvGrpSpPr>
        <p:cNvPr id="142" name="Shape 142"/>
        <p:cNvGrpSpPr/>
        <p:nvPr/>
      </p:nvGrpSpPr>
      <p:grpSpPr>
        <a:xfrm>
          <a:off x="0" y="0"/>
          <a:ext cx="0" cy="0"/>
          <a:chOff x="0" y="0"/>
          <a:chExt cx="0" cy="0"/>
        </a:xfrm>
      </p:grpSpPr>
      <p:sp>
        <p:nvSpPr>
          <p:cNvPr id="143" name="Google Shape;143;g2ed666e6918_0_162"/>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44" name="Google Shape;144;g2ed666e6918_0_162"/>
          <p:cNvPicPr preferRelativeResize="0"/>
          <p:nvPr/>
        </p:nvPicPr>
        <p:blipFill rotWithShape="1">
          <a:blip r:embed="rId2">
            <a:alphaModFix/>
          </a:blip>
          <a:srcRect b="0" l="0" r="0" t="0"/>
          <a:stretch/>
        </p:blipFill>
        <p:spPr>
          <a:xfrm>
            <a:off x="459600" y="4777027"/>
            <a:ext cx="1641801" cy="172391"/>
          </a:xfrm>
          <a:prstGeom prst="rect">
            <a:avLst/>
          </a:prstGeom>
          <a:noFill/>
          <a:ln>
            <a:noFill/>
          </a:ln>
        </p:spPr>
      </p:pic>
      <p:pic>
        <p:nvPicPr>
          <p:cNvPr id="145" name="Google Shape;145;g2ed666e6918_0_162"/>
          <p:cNvPicPr preferRelativeResize="0"/>
          <p:nvPr/>
        </p:nvPicPr>
        <p:blipFill rotWithShape="1">
          <a:blip r:embed="rId3">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TITLE_1_1_2_1_1">
    <p:bg>
      <p:bgPr>
        <a:solidFill>
          <a:srgbClr val="242385"/>
        </a:solidFill>
      </p:bgPr>
    </p:bg>
    <p:spTree>
      <p:nvGrpSpPr>
        <p:cNvPr id="16" name="Shape 16"/>
        <p:cNvGrpSpPr/>
        <p:nvPr/>
      </p:nvGrpSpPr>
      <p:grpSpPr>
        <a:xfrm>
          <a:off x="0" y="0"/>
          <a:ext cx="0" cy="0"/>
          <a:chOff x="0" y="0"/>
          <a:chExt cx="0" cy="0"/>
        </a:xfrm>
      </p:grpSpPr>
      <p:sp>
        <p:nvSpPr>
          <p:cNvPr id="17" name="Google Shape;17;p3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18" name="Google Shape;18;p37"/>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BE9BFF"/>
                </a:solidFill>
                <a:latin typeface="Inter Tight"/>
                <a:ea typeface="Inter Tight"/>
                <a:cs typeface="Inter Tight"/>
                <a:sym typeface="Inter Tight"/>
              </a:rPr>
              <a:t>Agenda</a:t>
            </a:r>
            <a:endParaRPr b="1" i="0" sz="5000" u="none" cap="none" strike="noStrike">
              <a:solidFill>
                <a:srgbClr val="BE9BFF"/>
              </a:solidFill>
              <a:latin typeface="Inter Tight"/>
              <a:ea typeface="Inter Tight"/>
              <a:cs typeface="Inter Tight"/>
              <a:sym typeface="Inter Tight"/>
            </a:endParaRPr>
          </a:p>
        </p:txBody>
      </p:sp>
      <p:pic>
        <p:nvPicPr>
          <p:cNvPr id="19" name="Google Shape;19;p37"/>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p:cSld name="TITLE_1_2_1_1">
    <p:bg>
      <p:bgPr>
        <a:solidFill>
          <a:srgbClr val="BE9BFF"/>
        </a:solidFill>
      </p:bgPr>
    </p:bg>
    <p:spTree>
      <p:nvGrpSpPr>
        <p:cNvPr id="146" name="Shape 146"/>
        <p:cNvGrpSpPr/>
        <p:nvPr/>
      </p:nvGrpSpPr>
      <p:grpSpPr>
        <a:xfrm>
          <a:off x="0" y="0"/>
          <a:ext cx="0" cy="0"/>
          <a:chOff x="0" y="0"/>
          <a:chExt cx="0" cy="0"/>
        </a:xfrm>
      </p:grpSpPr>
      <p:sp>
        <p:nvSpPr>
          <p:cNvPr id="147" name="Google Shape;147;g2ed666e6918_0_166"/>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7500"/>
              <a:buFont typeface="Inter Tight"/>
              <a:buNone/>
              <a:defRPr b="1" i="0" sz="75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9pPr>
          </a:lstStyle>
          <a:p/>
        </p:txBody>
      </p:sp>
      <p:sp>
        <p:nvSpPr>
          <p:cNvPr id="148" name="Google Shape;148;g2ed666e6918_0_166"/>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149" name="Google Shape;149;g2ed666e6918_0_166"/>
          <p:cNvPicPr preferRelativeResize="0"/>
          <p:nvPr/>
        </p:nvPicPr>
        <p:blipFill rotWithShape="1">
          <a:blip r:embed="rId2">
            <a:alphaModFix/>
          </a:blip>
          <a:srcRect b="0" l="0" r="0" t="0"/>
          <a:stretch/>
        </p:blipFill>
        <p:spPr>
          <a:xfrm>
            <a:off x="389000" y="411400"/>
            <a:ext cx="2845189" cy="2973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p:cSld name="TITLE_1_1_2_1_1">
    <p:bg>
      <p:bgPr>
        <a:solidFill>
          <a:srgbClr val="242385"/>
        </a:solidFill>
      </p:bgPr>
    </p:bg>
    <p:spTree>
      <p:nvGrpSpPr>
        <p:cNvPr id="150" name="Shape 150"/>
        <p:cNvGrpSpPr/>
        <p:nvPr/>
      </p:nvGrpSpPr>
      <p:grpSpPr>
        <a:xfrm>
          <a:off x="0" y="0"/>
          <a:ext cx="0" cy="0"/>
          <a:chOff x="0" y="0"/>
          <a:chExt cx="0" cy="0"/>
        </a:xfrm>
      </p:grpSpPr>
      <p:sp>
        <p:nvSpPr>
          <p:cNvPr id="151" name="Google Shape;151;g2ed666e6918_0_17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152" name="Google Shape;152;g2ed666e6918_0_170"/>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BE9BFF"/>
                </a:solidFill>
                <a:latin typeface="Inter Tight"/>
                <a:ea typeface="Inter Tight"/>
                <a:cs typeface="Inter Tight"/>
                <a:sym typeface="Inter Tight"/>
              </a:rPr>
              <a:t>Agenda</a:t>
            </a:r>
            <a:endParaRPr b="1" i="0" sz="5000" u="none" cap="none" strike="noStrike">
              <a:solidFill>
                <a:srgbClr val="BE9BFF"/>
              </a:solidFill>
              <a:latin typeface="Inter Tight"/>
              <a:ea typeface="Inter Tight"/>
              <a:cs typeface="Inter Tight"/>
              <a:sym typeface="Inter Tight"/>
            </a:endParaRPr>
          </a:p>
        </p:txBody>
      </p:sp>
      <p:pic>
        <p:nvPicPr>
          <p:cNvPr id="153" name="Google Shape;153;g2ed666e6918_0_170"/>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p:cSld name="TITLE_1_1_6_2">
    <p:spTree>
      <p:nvGrpSpPr>
        <p:cNvPr id="154" name="Shape 154"/>
        <p:cNvGrpSpPr/>
        <p:nvPr/>
      </p:nvGrpSpPr>
      <p:grpSpPr>
        <a:xfrm>
          <a:off x="0" y="0"/>
          <a:ext cx="0" cy="0"/>
          <a:chOff x="0" y="0"/>
          <a:chExt cx="0" cy="0"/>
        </a:xfrm>
      </p:grpSpPr>
      <p:sp>
        <p:nvSpPr>
          <p:cNvPr id="155" name="Google Shape;155;g2ed666e6918_0_174"/>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5370E7"/>
              </a:buClr>
              <a:buSzPts val="1500"/>
              <a:buFont typeface="Inter Tight"/>
              <a:buNone/>
              <a:defRPr b="1" i="0" sz="1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p:txBody>
      </p:sp>
      <p:sp>
        <p:nvSpPr>
          <p:cNvPr id="156" name="Google Shape;156;g2ed666e6918_0_174"/>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157" name="Google Shape;157;g2ed666e6918_0_174"/>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158" name="Google Shape;158;g2ed666e6918_0_174"/>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59" name="Google Shape;159;g2ed666e6918_0_174"/>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urple">
  <p:cSld name="TITLE_1_1_4_3">
    <p:bg>
      <p:bgPr>
        <a:solidFill>
          <a:srgbClr val="BE9BFF"/>
        </a:solidFill>
      </p:bgPr>
    </p:bg>
    <p:spTree>
      <p:nvGrpSpPr>
        <p:cNvPr id="160" name="Shape 160"/>
        <p:cNvGrpSpPr/>
        <p:nvPr/>
      </p:nvGrpSpPr>
      <p:grpSpPr>
        <a:xfrm>
          <a:off x="0" y="0"/>
          <a:ext cx="0" cy="0"/>
          <a:chOff x="0" y="0"/>
          <a:chExt cx="0" cy="0"/>
        </a:xfrm>
      </p:grpSpPr>
      <p:sp>
        <p:nvSpPr>
          <p:cNvPr id="161" name="Google Shape;161;g2ed666e6918_0_180"/>
          <p:cNvSpPr/>
          <p:nvPr>
            <p:ph idx="2" type="pic"/>
          </p:nvPr>
        </p:nvSpPr>
        <p:spPr>
          <a:xfrm>
            <a:off x="459625" y="501675"/>
            <a:ext cx="8220900" cy="3917700"/>
          </a:xfrm>
          <a:prstGeom prst="rect">
            <a:avLst/>
          </a:prstGeom>
          <a:noFill/>
          <a:ln>
            <a:noFill/>
          </a:ln>
        </p:spPr>
      </p:sp>
      <p:sp>
        <p:nvSpPr>
          <p:cNvPr id="162" name="Google Shape;162;g2ed666e6918_0_18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63" name="Google Shape;163;g2ed666e6918_0_180"/>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blue">
  <p:cSld name="TITLE_1_1_5_1_1">
    <p:bg>
      <p:bgPr>
        <a:solidFill>
          <a:srgbClr val="5370E7"/>
        </a:solidFill>
      </p:bgPr>
    </p:bg>
    <p:spTree>
      <p:nvGrpSpPr>
        <p:cNvPr id="164" name="Shape 164"/>
        <p:cNvGrpSpPr/>
        <p:nvPr/>
      </p:nvGrpSpPr>
      <p:grpSpPr>
        <a:xfrm>
          <a:off x="0" y="0"/>
          <a:ext cx="0" cy="0"/>
          <a:chOff x="0" y="0"/>
          <a:chExt cx="0" cy="0"/>
        </a:xfrm>
      </p:grpSpPr>
      <p:sp>
        <p:nvSpPr>
          <p:cNvPr id="165" name="Google Shape;165;g2ed666e6918_0_184"/>
          <p:cNvSpPr/>
          <p:nvPr>
            <p:ph idx="2" type="pic"/>
          </p:nvPr>
        </p:nvSpPr>
        <p:spPr>
          <a:xfrm>
            <a:off x="4555000" y="0"/>
            <a:ext cx="4589100" cy="5143500"/>
          </a:xfrm>
          <a:prstGeom prst="rect">
            <a:avLst/>
          </a:prstGeom>
          <a:noFill/>
          <a:ln>
            <a:noFill/>
          </a:ln>
        </p:spPr>
      </p:sp>
      <p:sp>
        <p:nvSpPr>
          <p:cNvPr id="166" name="Google Shape;166;g2ed666e6918_0_184"/>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67" name="Google Shape;167;g2ed666e6918_0_184"/>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dark">
  <p:cSld name="TITLE_1_1_6_1_1">
    <p:bg>
      <p:bgPr>
        <a:solidFill>
          <a:srgbClr val="242385"/>
        </a:solidFill>
      </p:bgPr>
    </p:bg>
    <p:spTree>
      <p:nvGrpSpPr>
        <p:cNvPr id="168" name="Shape 168"/>
        <p:cNvGrpSpPr/>
        <p:nvPr/>
      </p:nvGrpSpPr>
      <p:grpSpPr>
        <a:xfrm>
          <a:off x="0" y="0"/>
          <a:ext cx="0" cy="0"/>
          <a:chOff x="0" y="0"/>
          <a:chExt cx="0" cy="0"/>
        </a:xfrm>
      </p:grpSpPr>
      <p:sp>
        <p:nvSpPr>
          <p:cNvPr id="169" name="Google Shape;169;g2ed666e6918_0_188"/>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370E7"/>
              </a:buClr>
              <a:buSzPts val="3500"/>
              <a:buFont typeface="Inter Tight"/>
              <a:buNone/>
              <a:defRPr b="1" i="0" sz="3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170" name="Google Shape;170;g2ed666e6918_0_188"/>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9pPr>
          </a:lstStyle>
          <a:p/>
        </p:txBody>
      </p:sp>
      <p:sp>
        <p:nvSpPr>
          <p:cNvPr id="171" name="Google Shape;171;g2ed666e6918_0_188"/>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172" name="Google Shape;172;g2ed666e6918_0_188"/>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p:cSld name="TITLE_1_1_3_1_1">
    <p:bg>
      <p:bgPr>
        <a:solidFill>
          <a:srgbClr val="242385"/>
        </a:solidFill>
      </p:bgPr>
    </p:bg>
    <p:spTree>
      <p:nvGrpSpPr>
        <p:cNvPr id="173" name="Shape 173"/>
        <p:cNvGrpSpPr/>
        <p:nvPr/>
      </p:nvGrpSpPr>
      <p:grpSpPr>
        <a:xfrm>
          <a:off x="0" y="0"/>
          <a:ext cx="0" cy="0"/>
          <a:chOff x="0" y="0"/>
          <a:chExt cx="0" cy="0"/>
        </a:xfrm>
      </p:grpSpPr>
      <p:sp>
        <p:nvSpPr>
          <p:cNvPr id="174" name="Google Shape;174;g2ed666e6918_0_19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175" name="Google Shape;175;g2ed666e6918_0_193"/>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BE9BFF"/>
              </a:buClr>
              <a:buSzPts val="10000"/>
              <a:buFont typeface="Inter Tight"/>
              <a:buNone/>
              <a:defRPr b="0" i="0" sz="10000" u="none" cap="none" strike="noStrike">
                <a:solidFill>
                  <a:srgbClr val="BE9BFF"/>
                </a:solidFill>
                <a:latin typeface="Inter Tight"/>
                <a:ea typeface="Inter Tight"/>
                <a:cs typeface="Inter Tight"/>
                <a:sym typeface="Inter Tight"/>
              </a:defRPr>
            </a:lvl1pPr>
            <a:lvl2pPr lvl="1"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2pPr>
            <a:lvl3pPr lvl="2"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3pPr>
            <a:lvl4pPr lvl="3"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4pPr>
            <a:lvl5pPr lvl="4"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5pPr>
            <a:lvl6pPr lvl="5"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6pPr>
            <a:lvl7pPr lvl="6"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7pPr>
            <a:lvl8pPr lvl="7"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8pPr>
            <a:lvl9pPr lvl="8"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9pPr>
          </a:lstStyle>
          <a:p/>
        </p:txBody>
      </p:sp>
      <p:pic>
        <p:nvPicPr>
          <p:cNvPr id="176" name="Google Shape;176;g2ed666e6918_0_193"/>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light 1">
  <p:cSld name="TITLE_1_1_7">
    <p:bg>
      <p:bgPr>
        <a:solidFill>
          <a:srgbClr val="FAF5FF"/>
        </a:solidFill>
      </p:bgPr>
    </p:bg>
    <p:spTree>
      <p:nvGrpSpPr>
        <p:cNvPr id="177" name="Shape 177"/>
        <p:cNvGrpSpPr/>
        <p:nvPr/>
      </p:nvGrpSpPr>
      <p:grpSpPr>
        <a:xfrm>
          <a:off x="0" y="0"/>
          <a:ext cx="0" cy="0"/>
          <a:chOff x="0" y="0"/>
          <a:chExt cx="0" cy="0"/>
        </a:xfrm>
      </p:grpSpPr>
      <p:sp>
        <p:nvSpPr>
          <p:cNvPr id="178" name="Google Shape;178;g2ed666e6918_0_19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179" name="Google Shape;179;g2ed666e6918_0_19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Dark">
  <p:cSld name="TITLE_1_1_1">
    <p:bg>
      <p:bgPr>
        <a:solidFill>
          <a:srgbClr val="242385"/>
        </a:solidFill>
      </p:bgPr>
    </p:bg>
    <p:spTree>
      <p:nvGrpSpPr>
        <p:cNvPr id="180" name="Shape 180"/>
        <p:cNvGrpSpPr/>
        <p:nvPr/>
      </p:nvGrpSpPr>
      <p:grpSpPr>
        <a:xfrm>
          <a:off x="0" y="0"/>
          <a:ext cx="0" cy="0"/>
          <a:chOff x="0" y="0"/>
          <a:chExt cx="0" cy="0"/>
        </a:xfrm>
      </p:grpSpPr>
      <p:sp>
        <p:nvSpPr>
          <p:cNvPr id="181" name="Google Shape;181;g2ed666e6918_0_20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182" name="Google Shape;182;g2ed666e6918_0_200"/>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title">
  <p:cSld name="TITLE">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p:cSld name="TITLE_1_1_6_2">
    <p:spTree>
      <p:nvGrpSpPr>
        <p:cNvPr id="20" name="Shape 20"/>
        <p:cNvGrpSpPr/>
        <p:nvPr/>
      </p:nvGrpSpPr>
      <p:grpSpPr>
        <a:xfrm>
          <a:off x="0" y="0"/>
          <a:ext cx="0" cy="0"/>
          <a:chOff x="0" y="0"/>
          <a:chExt cx="0" cy="0"/>
        </a:xfrm>
      </p:grpSpPr>
      <p:sp>
        <p:nvSpPr>
          <p:cNvPr id="21" name="Google Shape;21;p38"/>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5370E7"/>
              </a:buClr>
              <a:buSzPts val="1500"/>
              <a:buFont typeface="Inter Tight"/>
              <a:buNone/>
              <a:defRPr b="1" i="0" sz="1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p:txBody>
      </p:sp>
      <p:sp>
        <p:nvSpPr>
          <p:cNvPr id="22" name="Google Shape;22;p38"/>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23" name="Google Shape;23;p38"/>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24" name="Google Shape;24;p38"/>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5" name="Google Shape;25;p38"/>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p:cSld name="TITLE_1_3_1_1">
    <p:bg>
      <p:bgPr>
        <a:solidFill>
          <a:srgbClr val="BE9BFF"/>
        </a:solidFill>
      </p:bgPr>
    </p:bg>
    <p:spTree>
      <p:nvGrpSpPr>
        <p:cNvPr id="184" name="Shape 18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TITLE_1_3_1_1_1">
    <p:bg>
      <p:bgPr>
        <a:solidFill>
          <a:srgbClr val="FAF5FF"/>
        </a:solidFill>
      </p:bgPr>
    </p:bg>
    <p:spTree>
      <p:nvGrpSpPr>
        <p:cNvPr id="185" name="Shape 185"/>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TITLE_1_3_1_1_1_1">
    <p:bg>
      <p:bgPr>
        <a:solidFill>
          <a:schemeClr val="lt1"/>
        </a:solidFill>
      </p:bgPr>
    </p:bg>
    <p:spTree>
      <p:nvGrpSpPr>
        <p:cNvPr id="186" name="Shape 186"/>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TITLE_1_3_1_1_1_1_1">
    <p:bg>
      <p:bgPr>
        <a:solidFill>
          <a:srgbClr val="242385"/>
        </a:solidFill>
      </p:bgPr>
    </p:bg>
    <p:spTree>
      <p:nvGrpSpPr>
        <p:cNvPr id="187" name="Shape 187"/>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p:cSld name="TITLE_1_3_1_1_1_1_1_1">
    <p:bg>
      <p:bgPr>
        <a:solidFill>
          <a:srgbClr val="5370E7"/>
        </a:solidFill>
      </p:bgPr>
    </p:bg>
    <p:spTree>
      <p:nvGrpSpPr>
        <p:cNvPr id="188" name="Shape 188"/>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TITLE_1_2">
    <p:spTree>
      <p:nvGrpSpPr>
        <p:cNvPr id="189" name="Shape 189"/>
        <p:cNvGrpSpPr/>
        <p:nvPr/>
      </p:nvGrpSpPr>
      <p:grpSpPr>
        <a:xfrm>
          <a:off x="0" y="0"/>
          <a:ext cx="0" cy="0"/>
          <a:chOff x="0" y="0"/>
          <a:chExt cx="0" cy="0"/>
        </a:xfrm>
      </p:grpSpPr>
      <p:sp>
        <p:nvSpPr>
          <p:cNvPr id="190" name="Google Shape;190;g2ed666e6918_0_209"/>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242385"/>
              </a:buClr>
              <a:buSzPts val="7500"/>
              <a:buFont typeface="Helvetica Neue"/>
              <a:buNone/>
              <a:defRPr b="1" i="0" sz="7500" u="none" cap="none" strike="noStrike">
                <a:solidFill>
                  <a:srgbClr val="242385"/>
                </a:solidFill>
                <a:latin typeface="Helvetica Neue"/>
                <a:ea typeface="Helvetica Neue"/>
                <a:cs typeface="Helvetica Neue"/>
                <a:sym typeface="Helvetica Neue"/>
              </a:defRPr>
            </a:lvl9pPr>
          </a:lstStyle>
          <a:p/>
        </p:txBody>
      </p:sp>
      <p:sp>
        <p:nvSpPr>
          <p:cNvPr id="191" name="Google Shape;191;g2ed666e6918_0_209"/>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192" name="Google Shape;192;g2ed666e6918_0_209"/>
          <p:cNvPicPr preferRelativeResize="0"/>
          <p:nvPr/>
        </p:nvPicPr>
        <p:blipFill rotWithShape="1">
          <a:blip r:embed="rId2">
            <a:alphaModFix/>
          </a:blip>
          <a:srcRect b="0" l="0" r="0" t="0"/>
          <a:stretch/>
        </p:blipFill>
        <p:spPr>
          <a:xfrm>
            <a:off x="389038" y="411392"/>
            <a:ext cx="2845117" cy="2973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p:cSld name="TITLE_1_2_1">
    <p:bg>
      <p:bgPr>
        <a:solidFill>
          <a:srgbClr val="5370E7"/>
        </a:solidFill>
      </p:bgPr>
    </p:bg>
    <p:spTree>
      <p:nvGrpSpPr>
        <p:cNvPr id="193" name="Shape 193"/>
        <p:cNvGrpSpPr/>
        <p:nvPr/>
      </p:nvGrpSpPr>
      <p:grpSpPr>
        <a:xfrm>
          <a:off x="0" y="0"/>
          <a:ext cx="0" cy="0"/>
          <a:chOff x="0" y="0"/>
          <a:chExt cx="0" cy="0"/>
        </a:xfrm>
      </p:grpSpPr>
      <p:sp>
        <p:nvSpPr>
          <p:cNvPr id="194" name="Google Shape;194;g2ed666e6918_0_213"/>
          <p:cNvSpPr txBox="1"/>
          <p:nvPr>
            <p:ph type="title"/>
          </p:nvPr>
        </p:nvSpPr>
        <p:spPr>
          <a:xfrm>
            <a:off x="395875" y="1180700"/>
            <a:ext cx="5948100" cy="2804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7500"/>
              <a:buFont typeface="Inter Tight"/>
              <a:buNone/>
              <a:defRPr b="1" i="0" sz="75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2pPr>
            <a:lvl3pPr lvl="2"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3pPr>
            <a:lvl4pPr lvl="3"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4pPr>
            <a:lvl5pPr lvl="4"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5pPr>
            <a:lvl6pPr lvl="5"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6pPr>
            <a:lvl7pPr lvl="6"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7pPr>
            <a:lvl8pPr lvl="7"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8pPr>
            <a:lvl9pPr lvl="8" marR="0" rtl="0" algn="l">
              <a:lnSpc>
                <a:spcPct val="80000"/>
              </a:lnSpc>
              <a:spcBef>
                <a:spcPts val="0"/>
              </a:spcBef>
              <a:spcAft>
                <a:spcPts val="0"/>
              </a:spcAft>
              <a:buClr>
                <a:schemeClr val="lt1"/>
              </a:buClr>
              <a:buSzPts val="7500"/>
              <a:buFont typeface="Helvetica Neue"/>
              <a:buNone/>
              <a:defRPr b="1" i="0" sz="7500" u="none" cap="none" strike="noStrike">
                <a:solidFill>
                  <a:schemeClr val="lt1"/>
                </a:solidFill>
                <a:latin typeface="Helvetica Neue"/>
                <a:ea typeface="Helvetica Neue"/>
                <a:cs typeface="Helvetica Neue"/>
                <a:sym typeface="Helvetica Neue"/>
              </a:defRPr>
            </a:lvl9pPr>
          </a:lstStyle>
          <a:p/>
        </p:txBody>
      </p:sp>
      <p:sp>
        <p:nvSpPr>
          <p:cNvPr id="195" name="Google Shape;195;g2ed666e6918_0_213"/>
          <p:cNvSpPr txBox="1"/>
          <p:nvPr>
            <p:ph idx="2" type="title"/>
          </p:nvPr>
        </p:nvSpPr>
        <p:spPr>
          <a:xfrm>
            <a:off x="395875" y="4457100"/>
            <a:ext cx="5820600" cy="2973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242385"/>
              </a:buClr>
              <a:buSzPts val="1000"/>
              <a:buFont typeface="Inter Tight"/>
              <a:buNone/>
              <a:defRPr b="0" i="0" sz="1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1000"/>
              <a:buFont typeface="Inter Tight"/>
              <a:buNone/>
              <a:defRPr b="1" i="0" sz="1000" u="none" cap="none" strike="noStrike">
                <a:solidFill>
                  <a:srgbClr val="242385"/>
                </a:solidFill>
                <a:latin typeface="Inter Tight"/>
                <a:ea typeface="Inter Tight"/>
                <a:cs typeface="Inter Tight"/>
                <a:sym typeface="Inter Tight"/>
              </a:defRPr>
            </a:lvl9pPr>
          </a:lstStyle>
          <a:p/>
        </p:txBody>
      </p:sp>
      <p:pic>
        <p:nvPicPr>
          <p:cNvPr id="196" name="Google Shape;196;g2ed666e6918_0_213"/>
          <p:cNvPicPr preferRelativeResize="0"/>
          <p:nvPr/>
        </p:nvPicPr>
        <p:blipFill rotWithShape="1">
          <a:blip r:embed="rId2">
            <a:alphaModFix/>
          </a:blip>
          <a:srcRect b="0" l="0" r="0" t="0"/>
          <a:stretch/>
        </p:blipFill>
        <p:spPr>
          <a:xfrm>
            <a:off x="389000" y="411400"/>
            <a:ext cx="2845189" cy="2973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p:cSld name="TITLE_1_1_6">
    <p:spTree>
      <p:nvGrpSpPr>
        <p:cNvPr id="197" name="Shape 197"/>
        <p:cNvGrpSpPr/>
        <p:nvPr/>
      </p:nvGrpSpPr>
      <p:grpSpPr>
        <a:xfrm>
          <a:off x="0" y="0"/>
          <a:ext cx="0" cy="0"/>
          <a:chOff x="0" y="0"/>
          <a:chExt cx="0" cy="0"/>
        </a:xfrm>
      </p:grpSpPr>
      <p:sp>
        <p:nvSpPr>
          <p:cNvPr id="198" name="Google Shape;198;g2ed666e6918_0_217"/>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370E7"/>
              </a:buClr>
              <a:buSzPts val="3500"/>
              <a:buFont typeface="Inter Tight"/>
              <a:buNone/>
              <a:defRPr b="1" i="0" sz="3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199" name="Google Shape;199;g2ed666e6918_0_217"/>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200" name="Google Shape;200;g2ed666e6918_0_21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01" name="Google Shape;201;g2ed666e6918_0_21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2">
  <p:cSld name="TITLE_1_1_6_1">
    <p:bg>
      <p:bgPr>
        <a:solidFill>
          <a:srgbClr val="BE9BFF"/>
        </a:solidFill>
      </p:bgPr>
    </p:bg>
    <p:spTree>
      <p:nvGrpSpPr>
        <p:cNvPr id="202" name="Shape 202"/>
        <p:cNvGrpSpPr/>
        <p:nvPr/>
      </p:nvGrpSpPr>
      <p:grpSpPr>
        <a:xfrm>
          <a:off x="0" y="0"/>
          <a:ext cx="0" cy="0"/>
          <a:chOff x="0" y="0"/>
          <a:chExt cx="0" cy="0"/>
        </a:xfrm>
      </p:grpSpPr>
      <p:sp>
        <p:nvSpPr>
          <p:cNvPr id="203" name="Google Shape;203;g2ed666e6918_0_222"/>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204" name="Google Shape;204;g2ed666e6918_0_222"/>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205" name="Google Shape;205;g2ed666e6918_0_222"/>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06" name="Google Shape;206;g2ed666e6918_0_222"/>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2">
  <p:cSld name="TITLE_1_1_6_2_1">
    <p:bg>
      <p:bgPr>
        <a:solidFill>
          <a:srgbClr val="BE9BFF"/>
        </a:solidFill>
      </p:bgPr>
    </p:bg>
    <p:spTree>
      <p:nvGrpSpPr>
        <p:cNvPr id="207" name="Shape 207"/>
        <p:cNvGrpSpPr/>
        <p:nvPr/>
      </p:nvGrpSpPr>
      <p:grpSpPr>
        <a:xfrm>
          <a:off x="0" y="0"/>
          <a:ext cx="0" cy="0"/>
          <a:chOff x="0" y="0"/>
          <a:chExt cx="0" cy="0"/>
        </a:xfrm>
      </p:grpSpPr>
      <p:sp>
        <p:nvSpPr>
          <p:cNvPr id="208" name="Google Shape;208;g2ed666e6918_0_227"/>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1500"/>
              <a:buFont typeface="Inter Tight"/>
              <a:buNone/>
              <a:defRPr b="1" i="0" sz="1500" u="none" cap="none" strike="noStrike">
                <a:solidFill>
                  <a:schemeClr val="lt1"/>
                </a:solidFill>
                <a:latin typeface="Inter Tight"/>
                <a:ea typeface="Inter Tight"/>
                <a:cs typeface="Inter Tight"/>
                <a:sym typeface="Inter Tight"/>
              </a:defRPr>
            </a:lvl1pPr>
            <a:lvl2pPr lvl="1"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2pPr>
            <a:lvl3pPr lvl="2"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3pPr>
            <a:lvl4pPr lvl="3"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4pPr>
            <a:lvl5pPr lvl="4"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5pPr>
            <a:lvl6pPr lvl="5"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6pPr>
            <a:lvl7pPr lvl="6"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7pPr>
            <a:lvl8pPr lvl="7"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8pPr>
            <a:lvl9pPr lvl="8" marR="0" rtl="0" algn="l">
              <a:lnSpc>
                <a:spcPct val="100000"/>
              </a:lnSpc>
              <a:spcBef>
                <a:spcPts val="0"/>
              </a:spcBef>
              <a:spcAft>
                <a:spcPts val="0"/>
              </a:spcAft>
              <a:buClr>
                <a:schemeClr val="lt1"/>
              </a:buClr>
              <a:buSzPts val="1500"/>
              <a:buFont typeface="Helvetica Neue"/>
              <a:buNone/>
              <a:defRPr b="1" i="0" sz="1500" u="none" cap="none" strike="noStrike">
                <a:solidFill>
                  <a:schemeClr val="lt1"/>
                </a:solidFill>
                <a:latin typeface="Helvetica Neue"/>
                <a:ea typeface="Helvetica Neue"/>
                <a:cs typeface="Helvetica Neue"/>
                <a:sym typeface="Helvetica Neue"/>
              </a:defRPr>
            </a:lvl9pPr>
          </a:lstStyle>
          <a:p/>
        </p:txBody>
      </p:sp>
      <p:sp>
        <p:nvSpPr>
          <p:cNvPr id="209" name="Google Shape;209;g2ed666e6918_0_227"/>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42385"/>
              </a:buClr>
              <a:buSzPts val="3500"/>
              <a:buFont typeface="Inter Tight"/>
              <a:buNone/>
              <a:defRPr b="1" i="0" sz="3500" u="none" cap="none" strike="noStrike">
                <a:solidFill>
                  <a:srgbClr val="242385"/>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210" name="Google Shape;210;g2ed666e6918_0_227"/>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rgbClr val="242385"/>
              </a:buClr>
              <a:buSzPts val="1500"/>
              <a:buFont typeface="Inter Tight"/>
              <a:buChar char="■"/>
              <a:defRPr b="0" i="0" sz="1500" u="none" cap="none" strike="noStrike">
                <a:solidFill>
                  <a:srgbClr val="242385"/>
                </a:solidFill>
                <a:latin typeface="Inter Tight"/>
                <a:ea typeface="Inter Tight"/>
                <a:cs typeface="Inter Tight"/>
                <a:sym typeface="Inter Tight"/>
              </a:defRPr>
            </a:lvl9pPr>
          </a:lstStyle>
          <a:p/>
        </p:txBody>
      </p:sp>
      <p:sp>
        <p:nvSpPr>
          <p:cNvPr id="211" name="Google Shape;211;g2ed666e6918_0_22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12" name="Google Shape;212;g2ed666e6918_0_22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urple">
  <p:cSld name="TITLE_1_1_4_3">
    <p:bg>
      <p:bgPr>
        <a:solidFill>
          <a:srgbClr val="BE9BFF"/>
        </a:solidFill>
      </p:bgPr>
    </p:bg>
    <p:spTree>
      <p:nvGrpSpPr>
        <p:cNvPr id="26" name="Shape 26"/>
        <p:cNvGrpSpPr/>
        <p:nvPr/>
      </p:nvGrpSpPr>
      <p:grpSpPr>
        <a:xfrm>
          <a:off x="0" y="0"/>
          <a:ext cx="0" cy="0"/>
          <a:chOff x="0" y="0"/>
          <a:chExt cx="0" cy="0"/>
        </a:xfrm>
      </p:grpSpPr>
      <p:sp>
        <p:nvSpPr>
          <p:cNvPr id="27" name="Google Shape;27;p39"/>
          <p:cNvSpPr/>
          <p:nvPr>
            <p:ph idx="2" type="pic"/>
          </p:nvPr>
        </p:nvSpPr>
        <p:spPr>
          <a:xfrm>
            <a:off x="459625" y="501675"/>
            <a:ext cx="8220900" cy="3917700"/>
          </a:xfrm>
          <a:prstGeom prst="rect">
            <a:avLst/>
          </a:prstGeom>
          <a:noFill/>
          <a:ln>
            <a:noFill/>
          </a:ln>
        </p:spPr>
      </p:sp>
      <p:sp>
        <p:nvSpPr>
          <p:cNvPr id="28" name="Google Shape;28;p3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9" name="Google Shape;29;p39"/>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 Subhead + copy dark">
  <p:cSld name="TITLE_1_1_6_2_1_1">
    <p:bg>
      <p:bgPr>
        <a:solidFill>
          <a:srgbClr val="242385"/>
        </a:solidFill>
      </p:bgPr>
    </p:bg>
    <p:spTree>
      <p:nvGrpSpPr>
        <p:cNvPr id="213" name="Shape 213"/>
        <p:cNvGrpSpPr/>
        <p:nvPr/>
      </p:nvGrpSpPr>
      <p:grpSpPr>
        <a:xfrm>
          <a:off x="0" y="0"/>
          <a:ext cx="0" cy="0"/>
          <a:chOff x="0" y="0"/>
          <a:chExt cx="0" cy="0"/>
        </a:xfrm>
      </p:grpSpPr>
      <p:sp>
        <p:nvSpPr>
          <p:cNvPr id="214" name="Google Shape;214;g2ed666e6918_0_233"/>
          <p:cNvSpPr txBox="1"/>
          <p:nvPr>
            <p:ph idx="1" type="subTitle"/>
          </p:nvPr>
        </p:nvSpPr>
        <p:spPr>
          <a:xfrm>
            <a:off x="459600" y="1742563"/>
            <a:ext cx="3594600" cy="33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5370E7"/>
              </a:buClr>
              <a:buSzPts val="1500"/>
              <a:buFont typeface="Inter Tight"/>
              <a:buNone/>
              <a:defRPr b="1" i="0" sz="1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p:txBody>
      </p:sp>
      <p:sp>
        <p:nvSpPr>
          <p:cNvPr id="215" name="Google Shape;215;g2ed666e6918_0_233"/>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500"/>
              <a:buFont typeface="Inter Tight"/>
              <a:buNone/>
              <a:defRPr b="1" i="0" sz="3500" u="none" cap="none" strike="noStrike">
                <a:solidFill>
                  <a:schemeClr val="lt1"/>
                </a:solidFill>
                <a:latin typeface="Inter Tight"/>
                <a:ea typeface="Inter Tight"/>
                <a:cs typeface="Inter Tight"/>
                <a:sym typeface="Inter Tight"/>
              </a:defRPr>
            </a:lvl1pPr>
            <a:lvl2pPr lvl="1"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2pPr>
            <a:lvl3pPr lvl="2"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3pPr>
            <a:lvl4pPr lvl="3"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4pPr>
            <a:lvl5pPr lvl="4"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5pPr>
            <a:lvl6pPr lvl="5"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6pPr>
            <a:lvl7pPr lvl="6"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7pPr>
            <a:lvl8pPr lvl="7"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8pPr>
            <a:lvl9pPr lvl="8" marR="0" rtl="0" algn="l">
              <a:lnSpc>
                <a:spcPct val="100000"/>
              </a:lnSpc>
              <a:spcBef>
                <a:spcPts val="0"/>
              </a:spcBef>
              <a:spcAft>
                <a:spcPts val="0"/>
              </a:spcAft>
              <a:buClr>
                <a:schemeClr val="lt1"/>
              </a:buClr>
              <a:buSzPts val="1400"/>
              <a:buFont typeface="Inter Tight"/>
              <a:buNone/>
              <a:defRPr b="1" i="0" sz="1400" u="none" cap="none" strike="noStrike">
                <a:solidFill>
                  <a:schemeClr val="lt1"/>
                </a:solidFill>
                <a:latin typeface="Inter Tight"/>
                <a:ea typeface="Inter Tight"/>
                <a:cs typeface="Inter Tight"/>
                <a:sym typeface="Inter Tight"/>
              </a:defRPr>
            </a:lvl9pPr>
          </a:lstStyle>
          <a:p/>
        </p:txBody>
      </p:sp>
      <p:sp>
        <p:nvSpPr>
          <p:cNvPr id="216" name="Google Shape;216;g2ed666e6918_0_233"/>
          <p:cNvSpPr txBox="1"/>
          <p:nvPr>
            <p:ph idx="2" type="body"/>
          </p:nvPr>
        </p:nvSpPr>
        <p:spPr>
          <a:xfrm>
            <a:off x="459600" y="23301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9pPr>
          </a:lstStyle>
          <a:p/>
        </p:txBody>
      </p:sp>
      <p:sp>
        <p:nvSpPr>
          <p:cNvPr id="217" name="Google Shape;217;g2ed666e6918_0_23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218" name="Google Shape;218;g2ed666e6918_0_233"/>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purple">
  <p:cSld name="TITLE_1_1_5">
    <p:bg>
      <p:bgPr>
        <a:solidFill>
          <a:srgbClr val="BE9BFF"/>
        </a:solidFill>
      </p:bgPr>
    </p:bg>
    <p:spTree>
      <p:nvGrpSpPr>
        <p:cNvPr id="219" name="Shape 219"/>
        <p:cNvGrpSpPr/>
        <p:nvPr/>
      </p:nvGrpSpPr>
      <p:grpSpPr>
        <a:xfrm>
          <a:off x="0" y="0"/>
          <a:ext cx="0" cy="0"/>
          <a:chOff x="0" y="0"/>
          <a:chExt cx="0" cy="0"/>
        </a:xfrm>
      </p:grpSpPr>
      <p:sp>
        <p:nvSpPr>
          <p:cNvPr id="220" name="Google Shape;220;g2ed666e6918_0_239"/>
          <p:cNvSpPr/>
          <p:nvPr>
            <p:ph idx="2" type="pic"/>
          </p:nvPr>
        </p:nvSpPr>
        <p:spPr>
          <a:xfrm>
            <a:off x="4555000" y="0"/>
            <a:ext cx="4589100" cy="5143500"/>
          </a:xfrm>
          <a:prstGeom prst="rect">
            <a:avLst/>
          </a:prstGeom>
          <a:noFill/>
          <a:ln>
            <a:noFill/>
          </a:ln>
        </p:spPr>
      </p:sp>
      <p:sp>
        <p:nvSpPr>
          <p:cNvPr id="221" name="Google Shape;221;g2ed666e6918_0_23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22" name="Google Shape;222;g2ed666e6918_0_239"/>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white">
  <p:cSld name="TITLE_1_1_5_2">
    <p:bg>
      <p:bgPr>
        <a:solidFill>
          <a:schemeClr val="lt1"/>
        </a:solidFill>
      </p:bgPr>
    </p:bg>
    <p:spTree>
      <p:nvGrpSpPr>
        <p:cNvPr id="223" name="Shape 223"/>
        <p:cNvGrpSpPr/>
        <p:nvPr/>
      </p:nvGrpSpPr>
      <p:grpSpPr>
        <a:xfrm>
          <a:off x="0" y="0"/>
          <a:ext cx="0" cy="0"/>
          <a:chOff x="0" y="0"/>
          <a:chExt cx="0" cy="0"/>
        </a:xfrm>
      </p:grpSpPr>
      <p:sp>
        <p:nvSpPr>
          <p:cNvPr id="224" name="Google Shape;224;g2ed666e6918_0_243"/>
          <p:cNvSpPr/>
          <p:nvPr>
            <p:ph idx="2" type="pic"/>
          </p:nvPr>
        </p:nvSpPr>
        <p:spPr>
          <a:xfrm>
            <a:off x="4555000" y="0"/>
            <a:ext cx="4589100" cy="5143500"/>
          </a:xfrm>
          <a:prstGeom prst="rect">
            <a:avLst/>
          </a:prstGeom>
          <a:noFill/>
          <a:ln>
            <a:noFill/>
          </a:ln>
        </p:spPr>
      </p:sp>
      <p:sp>
        <p:nvSpPr>
          <p:cNvPr id="225" name="Google Shape;225;g2ed666e6918_0_24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26" name="Google Shape;226;g2ed666e6918_0_243"/>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dark">
  <p:cSld name="TITLE_1_1_5_1">
    <p:bg>
      <p:bgPr>
        <a:solidFill>
          <a:srgbClr val="242385"/>
        </a:solidFill>
      </p:bgPr>
    </p:bg>
    <p:spTree>
      <p:nvGrpSpPr>
        <p:cNvPr id="227" name="Shape 227"/>
        <p:cNvGrpSpPr/>
        <p:nvPr/>
      </p:nvGrpSpPr>
      <p:grpSpPr>
        <a:xfrm>
          <a:off x="0" y="0"/>
          <a:ext cx="0" cy="0"/>
          <a:chOff x="0" y="0"/>
          <a:chExt cx="0" cy="0"/>
        </a:xfrm>
      </p:grpSpPr>
      <p:sp>
        <p:nvSpPr>
          <p:cNvPr id="228" name="Google Shape;228;g2ed666e6918_0_247"/>
          <p:cNvSpPr/>
          <p:nvPr>
            <p:ph idx="2" type="pic"/>
          </p:nvPr>
        </p:nvSpPr>
        <p:spPr>
          <a:xfrm>
            <a:off x="4555000" y="0"/>
            <a:ext cx="4589100" cy="5143500"/>
          </a:xfrm>
          <a:prstGeom prst="rect">
            <a:avLst/>
          </a:prstGeom>
          <a:noFill/>
          <a:ln>
            <a:noFill/>
          </a:ln>
        </p:spPr>
      </p:sp>
      <p:sp>
        <p:nvSpPr>
          <p:cNvPr id="229" name="Google Shape;229;g2ed666e6918_0_24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230" name="Google Shape;230;g2ed666e6918_0_247"/>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TITLE_1_1_4">
    <p:spTree>
      <p:nvGrpSpPr>
        <p:cNvPr id="231" name="Shape 231"/>
        <p:cNvGrpSpPr/>
        <p:nvPr/>
      </p:nvGrpSpPr>
      <p:grpSpPr>
        <a:xfrm>
          <a:off x="0" y="0"/>
          <a:ext cx="0" cy="0"/>
          <a:chOff x="0" y="0"/>
          <a:chExt cx="0" cy="0"/>
        </a:xfrm>
      </p:grpSpPr>
      <p:sp>
        <p:nvSpPr>
          <p:cNvPr id="232" name="Google Shape;232;g2ed666e6918_0_251"/>
          <p:cNvSpPr/>
          <p:nvPr>
            <p:ph idx="2" type="pic"/>
          </p:nvPr>
        </p:nvSpPr>
        <p:spPr>
          <a:xfrm>
            <a:off x="459625" y="501675"/>
            <a:ext cx="8220900" cy="3917700"/>
          </a:xfrm>
          <a:prstGeom prst="rect">
            <a:avLst/>
          </a:prstGeom>
          <a:noFill/>
          <a:ln>
            <a:noFill/>
          </a:ln>
        </p:spPr>
      </p:sp>
      <p:sp>
        <p:nvSpPr>
          <p:cNvPr id="233" name="Google Shape;233;g2ed666e6918_0_251"/>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34" name="Google Shape;234;g2ed666e6918_0_251"/>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lue">
  <p:cSld name="TITLE_1_1_4_2">
    <p:bg>
      <p:bgPr>
        <a:solidFill>
          <a:srgbClr val="5370E7"/>
        </a:solidFill>
      </p:bgPr>
    </p:bg>
    <p:spTree>
      <p:nvGrpSpPr>
        <p:cNvPr id="235" name="Shape 235"/>
        <p:cNvGrpSpPr/>
        <p:nvPr/>
      </p:nvGrpSpPr>
      <p:grpSpPr>
        <a:xfrm>
          <a:off x="0" y="0"/>
          <a:ext cx="0" cy="0"/>
          <a:chOff x="0" y="0"/>
          <a:chExt cx="0" cy="0"/>
        </a:xfrm>
      </p:grpSpPr>
      <p:sp>
        <p:nvSpPr>
          <p:cNvPr id="236" name="Google Shape;236;g2ed666e6918_0_255"/>
          <p:cNvSpPr/>
          <p:nvPr>
            <p:ph idx="2" type="pic"/>
          </p:nvPr>
        </p:nvSpPr>
        <p:spPr>
          <a:xfrm>
            <a:off x="459625" y="501675"/>
            <a:ext cx="8220900" cy="3917700"/>
          </a:xfrm>
          <a:prstGeom prst="rect">
            <a:avLst/>
          </a:prstGeom>
          <a:noFill/>
          <a:ln>
            <a:noFill/>
          </a:ln>
        </p:spPr>
      </p:sp>
      <p:sp>
        <p:nvSpPr>
          <p:cNvPr id="237" name="Google Shape;237;g2ed666e6918_0_255"/>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238" name="Google Shape;238;g2ed666e6918_0_255"/>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ark">
  <p:cSld name="TITLE_1_1_4_1">
    <p:bg>
      <p:bgPr>
        <a:solidFill>
          <a:srgbClr val="242385"/>
        </a:solidFill>
      </p:bgPr>
    </p:bg>
    <p:spTree>
      <p:nvGrpSpPr>
        <p:cNvPr id="239" name="Shape 239"/>
        <p:cNvGrpSpPr/>
        <p:nvPr/>
      </p:nvGrpSpPr>
      <p:grpSpPr>
        <a:xfrm>
          <a:off x="0" y="0"/>
          <a:ext cx="0" cy="0"/>
          <a:chOff x="0" y="0"/>
          <a:chExt cx="0" cy="0"/>
        </a:xfrm>
      </p:grpSpPr>
      <p:sp>
        <p:nvSpPr>
          <p:cNvPr id="240" name="Google Shape;240;g2ed666e6918_0_259"/>
          <p:cNvSpPr/>
          <p:nvPr>
            <p:ph idx="2" type="pic"/>
          </p:nvPr>
        </p:nvSpPr>
        <p:spPr>
          <a:xfrm>
            <a:off x="459600" y="536700"/>
            <a:ext cx="8220900" cy="3917700"/>
          </a:xfrm>
          <a:prstGeom prst="rect">
            <a:avLst/>
          </a:prstGeom>
          <a:noFill/>
          <a:ln>
            <a:noFill/>
          </a:ln>
        </p:spPr>
      </p:sp>
      <p:sp>
        <p:nvSpPr>
          <p:cNvPr id="241" name="Google Shape;241;g2ed666e6918_0_25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242" name="Google Shape;242;g2ed666e6918_0_259"/>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p:cSld name="TITLE_1_1_3">
    <p:bg>
      <p:bgPr>
        <a:solidFill>
          <a:srgbClr val="BE9BFF"/>
        </a:solidFill>
      </p:bgPr>
    </p:bg>
    <p:spTree>
      <p:nvGrpSpPr>
        <p:cNvPr id="243" name="Shape 243"/>
        <p:cNvGrpSpPr/>
        <p:nvPr/>
      </p:nvGrpSpPr>
      <p:grpSpPr>
        <a:xfrm>
          <a:off x="0" y="0"/>
          <a:ext cx="0" cy="0"/>
          <a:chOff x="0" y="0"/>
          <a:chExt cx="0" cy="0"/>
        </a:xfrm>
      </p:grpSpPr>
      <p:sp>
        <p:nvSpPr>
          <p:cNvPr id="244" name="Google Shape;244;g2ed666e6918_0_263"/>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lt1"/>
              </a:buClr>
              <a:buSzPts val="10000"/>
              <a:buFont typeface="Inter Tight"/>
              <a:buNone/>
              <a:defRPr b="0" i="0" sz="10000" u="none" cap="none" strike="noStrike">
                <a:solidFill>
                  <a:schemeClr val="lt1"/>
                </a:solidFill>
                <a:latin typeface="Inter Tight"/>
                <a:ea typeface="Inter Tight"/>
                <a:cs typeface="Inter Tight"/>
                <a:sym typeface="Inter Tight"/>
              </a:defRPr>
            </a:lvl1pPr>
            <a:lvl2pPr lvl="1"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2pPr>
            <a:lvl3pPr lvl="2"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3pPr>
            <a:lvl4pPr lvl="3"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4pPr>
            <a:lvl5pPr lvl="4"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5pPr>
            <a:lvl6pPr lvl="5"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6pPr>
            <a:lvl7pPr lvl="6"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7pPr>
            <a:lvl8pPr lvl="7"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8pPr>
            <a:lvl9pPr lvl="8" marR="0" rtl="0" algn="l">
              <a:lnSpc>
                <a:spcPct val="80000"/>
              </a:lnSpc>
              <a:spcBef>
                <a:spcPts val="0"/>
              </a:spcBef>
              <a:spcAft>
                <a:spcPts val="0"/>
              </a:spcAft>
              <a:buClr>
                <a:srgbClr val="000000"/>
              </a:buClr>
              <a:buSzPts val="7500"/>
              <a:buFont typeface="Inter Tight"/>
              <a:buNone/>
              <a:defRPr b="1" i="0" sz="7500" u="none" cap="none" strike="noStrike">
                <a:solidFill>
                  <a:srgbClr val="000000"/>
                </a:solidFill>
                <a:latin typeface="Inter Tight"/>
                <a:ea typeface="Inter Tight"/>
                <a:cs typeface="Inter Tight"/>
                <a:sym typeface="Inter Tight"/>
              </a:defRPr>
            </a:lvl9pPr>
          </a:lstStyle>
          <a:p/>
        </p:txBody>
      </p:sp>
      <p:sp>
        <p:nvSpPr>
          <p:cNvPr id="245" name="Google Shape;245;g2ed666e6918_0_26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46" name="Google Shape;246;g2ed666e6918_0_263"/>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TITLE_1_1_3_1">
    <p:bg>
      <p:bgPr>
        <a:solidFill>
          <a:schemeClr val="lt1"/>
        </a:solidFill>
      </p:bgPr>
    </p:bg>
    <p:spTree>
      <p:nvGrpSpPr>
        <p:cNvPr id="247" name="Shape 247"/>
        <p:cNvGrpSpPr/>
        <p:nvPr/>
      </p:nvGrpSpPr>
      <p:grpSpPr>
        <a:xfrm>
          <a:off x="0" y="0"/>
          <a:ext cx="0" cy="0"/>
          <a:chOff x="0" y="0"/>
          <a:chExt cx="0" cy="0"/>
        </a:xfrm>
      </p:grpSpPr>
      <p:sp>
        <p:nvSpPr>
          <p:cNvPr id="248" name="Google Shape;248;g2ed666e6918_0_26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sp>
        <p:nvSpPr>
          <p:cNvPr id="249" name="Google Shape;249;g2ed666e6918_0_267"/>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5370E7"/>
              </a:buClr>
              <a:buSzPts val="10000"/>
              <a:buFont typeface="Inter Tight"/>
              <a:buNone/>
              <a:defRPr b="0" i="0" sz="10000" u="none" cap="none" strike="noStrike">
                <a:solidFill>
                  <a:srgbClr val="5370E7"/>
                </a:solidFill>
                <a:latin typeface="Inter Tight"/>
                <a:ea typeface="Inter Tight"/>
                <a:cs typeface="Inter Tight"/>
                <a:sym typeface="Inter Tight"/>
              </a:defRPr>
            </a:lvl1pPr>
            <a:lvl2pPr lvl="1"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2pPr>
            <a:lvl3pPr lvl="2"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3pPr>
            <a:lvl4pPr lvl="3"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4pPr>
            <a:lvl5pPr lvl="4"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5pPr>
            <a:lvl6pPr lvl="5"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6pPr>
            <a:lvl7pPr lvl="6"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7pPr>
            <a:lvl8pPr lvl="7"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8pPr>
            <a:lvl9pPr lvl="8" marR="0" rtl="0" algn="l">
              <a:lnSpc>
                <a:spcPct val="80000"/>
              </a:lnSpc>
              <a:spcBef>
                <a:spcPts val="0"/>
              </a:spcBef>
              <a:spcAft>
                <a:spcPts val="0"/>
              </a:spcAft>
              <a:buClr>
                <a:srgbClr val="5370E7"/>
              </a:buClr>
              <a:buSzPts val="7500"/>
              <a:buFont typeface="Inter Tight"/>
              <a:buNone/>
              <a:defRPr b="1" i="0" sz="7500" u="none" cap="none" strike="noStrike">
                <a:solidFill>
                  <a:srgbClr val="5370E7"/>
                </a:solidFill>
                <a:latin typeface="Inter Tight"/>
                <a:ea typeface="Inter Tight"/>
                <a:cs typeface="Inter Tight"/>
                <a:sym typeface="Inter Tight"/>
              </a:defRPr>
            </a:lvl9pPr>
          </a:lstStyle>
          <a:p/>
        </p:txBody>
      </p:sp>
      <p:pic>
        <p:nvPicPr>
          <p:cNvPr id="250" name="Google Shape;250;g2ed666e6918_0_26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p:cSld name="TITLE_1_1_3_1_1_1">
    <p:bg>
      <p:bgPr>
        <a:solidFill>
          <a:srgbClr val="5370E7"/>
        </a:solidFill>
      </p:bgPr>
    </p:bg>
    <p:spTree>
      <p:nvGrpSpPr>
        <p:cNvPr id="251" name="Shape 251"/>
        <p:cNvGrpSpPr/>
        <p:nvPr/>
      </p:nvGrpSpPr>
      <p:grpSpPr>
        <a:xfrm>
          <a:off x="0" y="0"/>
          <a:ext cx="0" cy="0"/>
          <a:chOff x="0" y="0"/>
          <a:chExt cx="0" cy="0"/>
        </a:xfrm>
      </p:grpSpPr>
      <p:sp>
        <p:nvSpPr>
          <p:cNvPr id="252" name="Google Shape;252;g2ed666e6918_0_271"/>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253" name="Google Shape;253;g2ed666e6918_0_271"/>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242385"/>
              </a:buClr>
              <a:buSzPts val="10000"/>
              <a:buFont typeface="Inter Tight"/>
              <a:buNone/>
              <a:defRPr b="0" i="0" sz="10000" u="none" cap="none" strike="noStrike">
                <a:solidFill>
                  <a:srgbClr val="242385"/>
                </a:solidFill>
                <a:latin typeface="Inter Tight"/>
                <a:ea typeface="Inter Tight"/>
                <a:cs typeface="Inter Tight"/>
                <a:sym typeface="Inter Tight"/>
              </a:defRPr>
            </a:lvl1pPr>
            <a:lvl2pPr lvl="1"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2pPr>
            <a:lvl3pPr lvl="2"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3pPr>
            <a:lvl4pPr lvl="3"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4pPr>
            <a:lvl5pPr lvl="4"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5pPr>
            <a:lvl6pPr lvl="5"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6pPr>
            <a:lvl7pPr lvl="6"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7pPr>
            <a:lvl8pPr lvl="7"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8pPr>
            <a:lvl9pPr lvl="8" marR="0" rtl="0" algn="l">
              <a:lnSpc>
                <a:spcPct val="80000"/>
              </a:lnSpc>
              <a:spcBef>
                <a:spcPts val="0"/>
              </a:spcBef>
              <a:spcAft>
                <a:spcPts val="0"/>
              </a:spcAft>
              <a:buClr>
                <a:srgbClr val="242385"/>
              </a:buClr>
              <a:buSzPts val="7500"/>
              <a:buFont typeface="Inter Tight"/>
              <a:buNone/>
              <a:defRPr b="1" i="0" sz="7500" u="none" cap="none" strike="noStrike">
                <a:solidFill>
                  <a:srgbClr val="242385"/>
                </a:solidFill>
                <a:latin typeface="Inter Tight"/>
                <a:ea typeface="Inter Tight"/>
                <a:cs typeface="Inter Tight"/>
                <a:sym typeface="Inter Tight"/>
              </a:defRPr>
            </a:lvl9pPr>
          </a:lstStyle>
          <a:p/>
        </p:txBody>
      </p:sp>
      <p:pic>
        <p:nvPicPr>
          <p:cNvPr id="254" name="Google Shape;254;g2ed666e6918_0_271"/>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mall blue">
  <p:cSld name="TITLE_1_1_5_1_1">
    <p:bg>
      <p:bgPr>
        <a:solidFill>
          <a:srgbClr val="5370E7"/>
        </a:solidFill>
      </p:bgPr>
    </p:bg>
    <p:spTree>
      <p:nvGrpSpPr>
        <p:cNvPr id="30" name="Shape 30"/>
        <p:cNvGrpSpPr/>
        <p:nvPr/>
      </p:nvGrpSpPr>
      <p:grpSpPr>
        <a:xfrm>
          <a:off x="0" y="0"/>
          <a:ext cx="0" cy="0"/>
          <a:chOff x="0" y="0"/>
          <a:chExt cx="0" cy="0"/>
        </a:xfrm>
      </p:grpSpPr>
      <p:sp>
        <p:nvSpPr>
          <p:cNvPr id="31" name="Google Shape;31;p40"/>
          <p:cNvSpPr/>
          <p:nvPr>
            <p:ph idx="2" type="pic"/>
          </p:nvPr>
        </p:nvSpPr>
        <p:spPr>
          <a:xfrm>
            <a:off x="4555000" y="0"/>
            <a:ext cx="4589100" cy="5143500"/>
          </a:xfrm>
          <a:prstGeom prst="rect">
            <a:avLst/>
          </a:prstGeom>
          <a:noFill/>
          <a:ln>
            <a:noFill/>
          </a:ln>
        </p:spPr>
      </p:sp>
      <p:sp>
        <p:nvSpPr>
          <p:cNvPr id="32" name="Google Shape;32;p4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33" name="Google Shape;33;p40"/>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p:cSld name="TITLE_1_1_2">
    <p:spTree>
      <p:nvGrpSpPr>
        <p:cNvPr id="255" name="Shape 255"/>
        <p:cNvGrpSpPr/>
        <p:nvPr/>
      </p:nvGrpSpPr>
      <p:grpSpPr>
        <a:xfrm>
          <a:off x="0" y="0"/>
          <a:ext cx="0" cy="0"/>
          <a:chOff x="0" y="0"/>
          <a:chExt cx="0" cy="0"/>
        </a:xfrm>
      </p:grpSpPr>
      <p:sp>
        <p:nvSpPr>
          <p:cNvPr id="256" name="Google Shape;256;g2ed666e6918_0_275"/>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5370E7"/>
                </a:solidFill>
                <a:latin typeface="Inter Tight"/>
                <a:ea typeface="Inter Tight"/>
                <a:cs typeface="Inter Tight"/>
                <a:sym typeface="Inter Tight"/>
              </a:rPr>
              <a:t>Agenda</a:t>
            </a:r>
            <a:endParaRPr b="1" i="0" sz="5000" u="none" cap="none" strike="noStrike">
              <a:solidFill>
                <a:srgbClr val="5370E7"/>
              </a:solidFill>
              <a:latin typeface="Inter Tight"/>
              <a:ea typeface="Inter Tight"/>
              <a:cs typeface="Inter Tight"/>
              <a:sym typeface="Inter Tight"/>
            </a:endParaRPr>
          </a:p>
        </p:txBody>
      </p:sp>
      <p:sp>
        <p:nvSpPr>
          <p:cNvPr id="257" name="Google Shape;257;g2ed666e6918_0_275"/>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58" name="Google Shape;258;g2ed666e6918_0_275"/>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urple">
  <p:cSld name="TITLE_1_1_2_1">
    <p:bg>
      <p:bgPr>
        <a:solidFill>
          <a:srgbClr val="BE9BFF"/>
        </a:solidFill>
      </p:bgPr>
    </p:bg>
    <p:spTree>
      <p:nvGrpSpPr>
        <p:cNvPr id="259" name="Shape 259"/>
        <p:cNvGrpSpPr/>
        <p:nvPr/>
      </p:nvGrpSpPr>
      <p:grpSpPr>
        <a:xfrm>
          <a:off x="0" y="0"/>
          <a:ext cx="0" cy="0"/>
          <a:chOff x="0" y="0"/>
          <a:chExt cx="0" cy="0"/>
        </a:xfrm>
      </p:grpSpPr>
      <p:sp>
        <p:nvSpPr>
          <p:cNvPr id="260" name="Google Shape;260;g2ed666e6918_0_279"/>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chemeClr val="lt1"/>
                </a:solidFill>
                <a:latin typeface="Inter Tight"/>
                <a:ea typeface="Inter Tight"/>
                <a:cs typeface="Inter Tight"/>
                <a:sym typeface="Inter Tight"/>
              </a:rPr>
              <a:t>Agenda</a:t>
            </a:r>
            <a:endParaRPr b="1" i="0" sz="5000" u="none" cap="none" strike="noStrike">
              <a:solidFill>
                <a:schemeClr val="lt1"/>
              </a:solidFill>
              <a:latin typeface="Inter Tight"/>
              <a:ea typeface="Inter Tight"/>
              <a:cs typeface="Inter Tight"/>
              <a:sym typeface="Inter Tight"/>
            </a:endParaRPr>
          </a:p>
        </p:txBody>
      </p:sp>
      <p:sp>
        <p:nvSpPr>
          <p:cNvPr id="261" name="Google Shape;261;g2ed666e6918_0_279"/>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62" name="Google Shape;262;g2ed666e6918_0_279"/>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p:cSld name="TITLE_1_1_2_1_1_1">
    <p:bg>
      <p:bgPr>
        <a:solidFill>
          <a:srgbClr val="5370E7"/>
        </a:solidFill>
      </p:bgPr>
    </p:bg>
    <p:spTree>
      <p:nvGrpSpPr>
        <p:cNvPr id="263" name="Shape 263"/>
        <p:cNvGrpSpPr/>
        <p:nvPr/>
      </p:nvGrpSpPr>
      <p:grpSpPr>
        <a:xfrm>
          <a:off x="0" y="0"/>
          <a:ext cx="0" cy="0"/>
          <a:chOff x="0" y="0"/>
          <a:chExt cx="0" cy="0"/>
        </a:xfrm>
      </p:grpSpPr>
      <p:sp>
        <p:nvSpPr>
          <p:cNvPr id="264" name="Google Shape;264;g2ed666e6918_0_283"/>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265" name="Google Shape;265;g2ed666e6918_0_283"/>
          <p:cNvSpPr txBox="1"/>
          <p:nvPr/>
        </p:nvSpPr>
        <p:spPr>
          <a:xfrm>
            <a:off x="459600" y="2192550"/>
            <a:ext cx="2710200" cy="75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rgbClr val="242385"/>
                </a:solidFill>
                <a:latin typeface="Inter Tight"/>
                <a:ea typeface="Inter Tight"/>
                <a:cs typeface="Inter Tight"/>
                <a:sym typeface="Inter Tight"/>
              </a:rPr>
              <a:t>Agenda</a:t>
            </a:r>
            <a:endParaRPr b="1" i="0" sz="5000" u="none" cap="none" strike="noStrike">
              <a:solidFill>
                <a:srgbClr val="242385"/>
              </a:solidFill>
              <a:latin typeface="Inter Tight"/>
              <a:ea typeface="Inter Tight"/>
              <a:cs typeface="Inter Tight"/>
              <a:sym typeface="Inter Tight"/>
            </a:endParaRPr>
          </a:p>
        </p:txBody>
      </p:sp>
      <p:pic>
        <p:nvPicPr>
          <p:cNvPr id="266" name="Google Shape;266;g2ed666e6918_0_283"/>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purple">
  <p:cSld name="TITLE_1_1_1_1">
    <p:bg>
      <p:bgPr>
        <a:solidFill>
          <a:srgbClr val="BE9BFF"/>
        </a:solidFill>
      </p:bgPr>
    </p:bg>
    <p:spTree>
      <p:nvGrpSpPr>
        <p:cNvPr id="267" name="Shape 267"/>
        <p:cNvGrpSpPr/>
        <p:nvPr/>
      </p:nvGrpSpPr>
      <p:grpSpPr>
        <a:xfrm>
          <a:off x="0" y="0"/>
          <a:ext cx="0" cy="0"/>
          <a:chOff x="0" y="0"/>
          <a:chExt cx="0" cy="0"/>
        </a:xfrm>
      </p:grpSpPr>
      <p:sp>
        <p:nvSpPr>
          <p:cNvPr id="268" name="Google Shape;268;g2ed666e6918_0_287"/>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242385"/>
                </a:solidFill>
                <a:latin typeface="Inter Tight"/>
                <a:ea typeface="Inter Tight"/>
                <a:cs typeface="Inter Tight"/>
                <a:sym typeface="Inter Tight"/>
              </a:rPr>
              <a:t>© The Build Fellowship 2024</a:t>
            </a:r>
            <a:endParaRPr b="0" i="0" sz="700" u="none" cap="none" strike="noStrike">
              <a:solidFill>
                <a:srgbClr val="242385"/>
              </a:solidFill>
              <a:latin typeface="Inter Tight"/>
              <a:ea typeface="Inter Tight"/>
              <a:cs typeface="Inter Tight"/>
              <a:sym typeface="Inter Tight"/>
            </a:endParaRPr>
          </a:p>
        </p:txBody>
      </p:sp>
      <p:pic>
        <p:nvPicPr>
          <p:cNvPr id="269" name="Google Shape;269;g2ed666e6918_0_287"/>
          <p:cNvPicPr preferRelativeResize="0"/>
          <p:nvPr/>
        </p:nvPicPr>
        <p:blipFill rotWithShape="1">
          <a:blip r:embed="rId2">
            <a:alphaModFix/>
          </a:blip>
          <a:srcRect b="0" l="0" r="0" t="0"/>
          <a:stretch/>
        </p:blipFill>
        <p:spPr>
          <a:xfrm>
            <a:off x="451851" y="4763701"/>
            <a:ext cx="1657303" cy="1731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blue">
  <p:cSld name="TITLE_1_1_1_1_1">
    <p:bg>
      <p:bgPr>
        <a:solidFill>
          <a:srgbClr val="5370E7"/>
        </a:solidFill>
      </p:bgPr>
    </p:bg>
    <p:spTree>
      <p:nvGrpSpPr>
        <p:cNvPr id="270" name="Shape 270"/>
        <p:cNvGrpSpPr/>
        <p:nvPr/>
      </p:nvGrpSpPr>
      <p:grpSpPr>
        <a:xfrm>
          <a:off x="0" y="0"/>
          <a:ext cx="0" cy="0"/>
          <a:chOff x="0" y="0"/>
          <a:chExt cx="0" cy="0"/>
        </a:xfrm>
      </p:grpSpPr>
      <p:sp>
        <p:nvSpPr>
          <p:cNvPr id="271" name="Google Shape;271;g2ed666e6918_0_290"/>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272" name="Google Shape;272;g2ed666e6918_0_290"/>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copy dark">
  <p:cSld name="TITLE_1_1_6_1_1">
    <p:bg>
      <p:bgPr>
        <a:solidFill>
          <a:srgbClr val="242385"/>
        </a:solidFill>
      </p:bgPr>
    </p:bg>
    <p:spTree>
      <p:nvGrpSpPr>
        <p:cNvPr id="34" name="Shape 34"/>
        <p:cNvGrpSpPr/>
        <p:nvPr/>
      </p:nvGrpSpPr>
      <p:grpSpPr>
        <a:xfrm>
          <a:off x="0" y="0"/>
          <a:ext cx="0" cy="0"/>
          <a:chOff x="0" y="0"/>
          <a:chExt cx="0" cy="0"/>
        </a:xfrm>
      </p:grpSpPr>
      <p:sp>
        <p:nvSpPr>
          <p:cNvPr id="35" name="Google Shape;35;p41"/>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370E7"/>
              </a:buClr>
              <a:buSzPts val="3500"/>
              <a:buFont typeface="Inter Tight"/>
              <a:buNone/>
              <a:defRPr b="1" i="0" sz="3500" u="none" cap="none" strike="noStrike">
                <a:solidFill>
                  <a:srgbClr val="5370E7"/>
                </a:solidFill>
                <a:latin typeface="Inter Tight"/>
                <a:ea typeface="Inter Tight"/>
                <a:cs typeface="Inter Tight"/>
                <a:sym typeface="Inter Tight"/>
              </a:defRPr>
            </a:lvl1pPr>
            <a:lvl2pPr lvl="1"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2pPr>
            <a:lvl3pPr lvl="2"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3pPr>
            <a:lvl4pPr lvl="3"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4pPr>
            <a:lvl5pPr lvl="4"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5pPr>
            <a:lvl6pPr lvl="5"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6pPr>
            <a:lvl7pPr lvl="6"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7pPr>
            <a:lvl8pPr lvl="7"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8pPr>
            <a:lvl9pPr lvl="8" marR="0" rtl="0" algn="l">
              <a:lnSpc>
                <a:spcPct val="100000"/>
              </a:lnSpc>
              <a:spcBef>
                <a:spcPts val="0"/>
              </a:spcBef>
              <a:spcAft>
                <a:spcPts val="0"/>
              </a:spcAft>
              <a:buClr>
                <a:srgbClr val="242385"/>
              </a:buClr>
              <a:buSzPts val="1400"/>
              <a:buFont typeface="Inter Tight"/>
              <a:buNone/>
              <a:defRPr b="1" i="0" sz="1400" u="none" cap="none" strike="noStrike">
                <a:solidFill>
                  <a:srgbClr val="242385"/>
                </a:solidFill>
                <a:latin typeface="Inter Tight"/>
                <a:ea typeface="Inter Tight"/>
                <a:cs typeface="Inter Tight"/>
                <a:sym typeface="Inter Tight"/>
              </a:defRPr>
            </a:lvl9pPr>
          </a:lstStyle>
          <a:p/>
        </p:txBody>
      </p:sp>
      <p:sp>
        <p:nvSpPr>
          <p:cNvPr id="36" name="Google Shape;36;p41"/>
          <p:cNvSpPr txBox="1"/>
          <p:nvPr>
            <p:ph idx="1" type="body"/>
          </p:nvPr>
        </p:nvSpPr>
        <p:spPr>
          <a:xfrm>
            <a:off x="459600" y="1796725"/>
            <a:ext cx="4066800" cy="18288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1pPr>
            <a:lvl2pPr indent="-323850" lvl="1" marL="914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2pPr>
            <a:lvl3pPr indent="-323850" lvl="2" marL="1371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3pPr>
            <a:lvl4pPr indent="-323850" lvl="3" marL="1828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4pPr>
            <a:lvl5pPr indent="-323850" lvl="4" marL="22860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5pPr>
            <a:lvl6pPr indent="-323850" lvl="5" marL="27432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6pPr>
            <a:lvl7pPr indent="-323850" lvl="6" marL="32004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7pPr>
            <a:lvl8pPr indent="-323850" lvl="7" marL="36576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8pPr>
            <a:lvl9pPr indent="-323850" lvl="8" marL="4114800" marR="0" rtl="0" algn="l">
              <a:lnSpc>
                <a:spcPct val="100000"/>
              </a:lnSpc>
              <a:spcBef>
                <a:spcPts val="0"/>
              </a:spcBef>
              <a:spcAft>
                <a:spcPts val="0"/>
              </a:spcAft>
              <a:buClr>
                <a:schemeClr val="lt1"/>
              </a:buClr>
              <a:buSzPts val="1500"/>
              <a:buFont typeface="Inter Tight"/>
              <a:buChar char="■"/>
              <a:defRPr b="0" i="0" sz="1500" u="none" cap="none" strike="noStrike">
                <a:solidFill>
                  <a:schemeClr val="lt1"/>
                </a:solidFill>
                <a:latin typeface="Inter Tight"/>
                <a:ea typeface="Inter Tight"/>
                <a:cs typeface="Inter Tight"/>
                <a:sym typeface="Inter Tight"/>
              </a:defRPr>
            </a:lvl9pPr>
          </a:lstStyle>
          <a:p/>
        </p:txBody>
      </p:sp>
      <p:sp>
        <p:nvSpPr>
          <p:cNvPr id="37" name="Google Shape;37;p41"/>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pic>
        <p:nvPicPr>
          <p:cNvPr id="38" name="Google Shape;38;p41"/>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p:cSld name="TITLE_1_1_3_1_1">
    <p:bg>
      <p:bgPr>
        <a:solidFill>
          <a:srgbClr val="242385"/>
        </a:solidFill>
      </p:bgPr>
    </p:bg>
    <p:spTree>
      <p:nvGrpSpPr>
        <p:cNvPr id="39" name="Shape 39"/>
        <p:cNvGrpSpPr/>
        <p:nvPr/>
      </p:nvGrpSpPr>
      <p:grpSpPr>
        <a:xfrm>
          <a:off x="0" y="0"/>
          <a:ext cx="0" cy="0"/>
          <a:chOff x="0" y="0"/>
          <a:chExt cx="0" cy="0"/>
        </a:xfrm>
      </p:grpSpPr>
      <p:sp>
        <p:nvSpPr>
          <p:cNvPr id="40" name="Google Shape;40;p42"/>
          <p:cNvSpPr txBox="1"/>
          <p:nvPr/>
        </p:nvSpPr>
        <p:spPr>
          <a:xfrm>
            <a:off x="459600" y="4789575"/>
            <a:ext cx="8220900" cy="14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Inter Tight"/>
                <a:ea typeface="Inter Tight"/>
                <a:cs typeface="Inter Tight"/>
                <a:sym typeface="Inter Tight"/>
              </a:rPr>
              <a:t>© The Build Fellowship 2024</a:t>
            </a:r>
            <a:endParaRPr b="0" i="0" sz="700" u="none" cap="none" strike="noStrike">
              <a:solidFill>
                <a:schemeClr val="lt1"/>
              </a:solidFill>
              <a:latin typeface="Inter Tight"/>
              <a:ea typeface="Inter Tight"/>
              <a:cs typeface="Inter Tight"/>
              <a:sym typeface="Inter Tight"/>
            </a:endParaRPr>
          </a:p>
        </p:txBody>
      </p:sp>
      <p:sp>
        <p:nvSpPr>
          <p:cNvPr id="41" name="Google Shape;41;p42"/>
          <p:cNvSpPr txBox="1"/>
          <p:nvPr>
            <p:ph type="title"/>
          </p:nvPr>
        </p:nvSpPr>
        <p:spPr>
          <a:xfrm>
            <a:off x="425600" y="509900"/>
            <a:ext cx="8220900" cy="35946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rgbClr val="BE9BFF"/>
              </a:buClr>
              <a:buSzPts val="10000"/>
              <a:buFont typeface="Inter Tight"/>
              <a:buNone/>
              <a:defRPr b="0" i="0" sz="10000" u="none" cap="none" strike="noStrike">
                <a:solidFill>
                  <a:srgbClr val="BE9BFF"/>
                </a:solidFill>
                <a:latin typeface="Inter Tight"/>
                <a:ea typeface="Inter Tight"/>
                <a:cs typeface="Inter Tight"/>
                <a:sym typeface="Inter Tight"/>
              </a:defRPr>
            </a:lvl1pPr>
            <a:lvl2pPr lvl="1"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2pPr>
            <a:lvl3pPr lvl="2"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3pPr>
            <a:lvl4pPr lvl="3"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4pPr>
            <a:lvl5pPr lvl="4"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5pPr>
            <a:lvl6pPr lvl="5"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6pPr>
            <a:lvl7pPr lvl="6"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7pPr>
            <a:lvl8pPr lvl="7"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8pPr>
            <a:lvl9pPr lvl="8" marR="0" rtl="0" algn="l">
              <a:lnSpc>
                <a:spcPct val="80000"/>
              </a:lnSpc>
              <a:spcBef>
                <a:spcPts val="0"/>
              </a:spcBef>
              <a:spcAft>
                <a:spcPts val="0"/>
              </a:spcAft>
              <a:buClr>
                <a:srgbClr val="BE9BFF"/>
              </a:buClr>
              <a:buSzPts val="7500"/>
              <a:buFont typeface="Inter Tight"/>
              <a:buNone/>
              <a:defRPr b="1" i="0" sz="7500" u="none" cap="none" strike="noStrike">
                <a:solidFill>
                  <a:srgbClr val="BE9BFF"/>
                </a:solidFill>
                <a:latin typeface="Inter Tight"/>
                <a:ea typeface="Inter Tight"/>
                <a:cs typeface="Inter Tight"/>
                <a:sym typeface="Inter Tight"/>
              </a:defRPr>
            </a:lvl9pPr>
          </a:lstStyle>
          <a:p/>
        </p:txBody>
      </p:sp>
      <p:pic>
        <p:nvPicPr>
          <p:cNvPr id="42" name="Google Shape;42;p42"/>
          <p:cNvPicPr preferRelativeResize="0"/>
          <p:nvPr/>
        </p:nvPicPr>
        <p:blipFill rotWithShape="1">
          <a:blip r:embed="rId2">
            <a:alphaModFix/>
          </a:blip>
          <a:srcRect b="0" l="0" r="0" t="0"/>
          <a:stretch/>
        </p:blipFill>
        <p:spPr>
          <a:xfrm>
            <a:off x="455550" y="4764477"/>
            <a:ext cx="1649889" cy="172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3.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slideLayout" Target="../slideLayouts/slideLayout68.xml"/><Relationship Id="rId30" Type="http://schemas.openxmlformats.org/officeDocument/2006/relationships/slideLayout" Target="../slideLayouts/slideLayout67.xml"/><Relationship Id="rId11" Type="http://schemas.openxmlformats.org/officeDocument/2006/relationships/slideLayout" Target="../slideLayouts/slideLayout48.xml"/><Relationship Id="rId33" Type="http://schemas.openxmlformats.org/officeDocument/2006/relationships/slideLayout" Target="../slideLayouts/slideLayout70.xml"/><Relationship Id="rId10" Type="http://schemas.openxmlformats.org/officeDocument/2006/relationships/slideLayout" Target="../slideLayouts/slideLayout47.xml"/><Relationship Id="rId32" Type="http://schemas.openxmlformats.org/officeDocument/2006/relationships/slideLayout" Target="../slideLayouts/slideLayout69.xml"/><Relationship Id="rId13" Type="http://schemas.openxmlformats.org/officeDocument/2006/relationships/slideLayout" Target="../slideLayouts/slideLayout50.xml"/><Relationship Id="rId35" Type="http://schemas.openxmlformats.org/officeDocument/2006/relationships/slideLayout" Target="../slideLayouts/slideLayout72.xml"/><Relationship Id="rId12" Type="http://schemas.openxmlformats.org/officeDocument/2006/relationships/slideLayout" Target="../slideLayouts/slideLayout49.xml"/><Relationship Id="rId34" Type="http://schemas.openxmlformats.org/officeDocument/2006/relationships/slideLayout" Target="../slideLayouts/slideLayout71.xml"/><Relationship Id="rId15" Type="http://schemas.openxmlformats.org/officeDocument/2006/relationships/slideLayout" Target="../slideLayouts/slideLayout52.xml"/><Relationship Id="rId37" Type="http://schemas.openxmlformats.org/officeDocument/2006/relationships/slideLayout" Target="../slideLayouts/slideLayout74.xml"/><Relationship Id="rId14" Type="http://schemas.openxmlformats.org/officeDocument/2006/relationships/slideLayout" Target="../slideLayouts/slideLayout51.xml"/><Relationship Id="rId36" Type="http://schemas.openxmlformats.org/officeDocument/2006/relationships/slideLayout" Target="../slideLayouts/slideLayout73.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38" Type="http://schemas.openxmlformats.org/officeDocument/2006/relationships/theme" Target="../theme/theme1.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www.ncbi.nlm.nih.gov/pmc/articles/PMC1044006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openavenuesfoundation.sharepoint.com/:f:/r/sites/fellows/Shared%20Documents/4-%20Build%20Projects/Build%20Fellows%20Workspace/Hayden%20Sansum/BP_March_2025/BP%20-%20Mar,%2025%20-%20Workspace%20with%20Students?csf=1&amp;web=1&amp;e=mNQpx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join.slack.com/t/exploringtheb-mj24894/shared_invite/zt-2yzgkdlsy-kkRUg17n0_DlxCEGl0lLN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hyperlink" Target="https://www.thelancet.com/journals/lancet/article/PIIS0140-6736(21)02724-0/fulltext" TargetMode="External"/><Relationship Id="rId5" Type="http://schemas.openxmlformats.org/officeDocument/2006/relationships/hyperlink" Target="https://www.cdc.gov/drugresistance/about/how-resistance-happens.html" TargetMode="External"/><Relationship Id="rId6" Type="http://schemas.openxmlformats.org/officeDocument/2006/relationships/hyperlink" Target="https://www.ncbi.nlm.nih.gov/pmc/articles/PMC1044006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18.png"/><Relationship Id="rId8" Type="http://schemas.openxmlformats.org/officeDocument/2006/relationships/hyperlink" Target="https://www.thelancet.com/journals/lancet/article/PIIS0140-6736(21)02724-0/fulltex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hyperlink" Target="https://www.cdc.gov/drugresistance/about/how-resistance-happen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
          <p:cNvPicPr preferRelativeResize="0"/>
          <p:nvPr/>
        </p:nvPicPr>
        <p:blipFill rotWithShape="1">
          <a:blip r:embed="rId3">
            <a:alphaModFix/>
          </a:blip>
          <a:srcRect b="0" l="0" r="0" t="0"/>
          <a:stretch/>
        </p:blipFill>
        <p:spPr>
          <a:xfrm>
            <a:off x="1939300" y="3752000"/>
            <a:ext cx="5286627" cy="108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cdb5430bfc_0_239"/>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345" name="Google Shape;345;g2cdb5430bfc_0_239"/>
          <p:cNvSpPr txBox="1"/>
          <p:nvPr>
            <p:ph type="title"/>
          </p:nvPr>
        </p:nvSpPr>
        <p:spPr>
          <a:xfrm>
            <a:off x="459600" y="442475"/>
            <a:ext cx="59142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Bacterial Genomes</a:t>
            </a:r>
            <a:endParaRPr/>
          </a:p>
        </p:txBody>
      </p:sp>
      <p:sp>
        <p:nvSpPr>
          <p:cNvPr id="346" name="Google Shape;346;g2cdb5430bfc_0_239"/>
          <p:cNvSpPr txBox="1"/>
          <p:nvPr>
            <p:ph idx="2" type="body"/>
          </p:nvPr>
        </p:nvSpPr>
        <p:spPr>
          <a:xfrm>
            <a:off x="413400" y="1230250"/>
            <a:ext cx="4158600" cy="32103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0"/>
              </a:spcBef>
              <a:spcAft>
                <a:spcPts val="0"/>
              </a:spcAft>
              <a:buSzPts val="1300"/>
              <a:buChar char="-"/>
            </a:pPr>
            <a:r>
              <a:rPr lang="en" sz="1300"/>
              <a:t>AGCT nucleotides make up the fundamental building blocks of DNA</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Strings of nucleotides encode for proteins - functional elements on the bacterial cell</a:t>
            </a:r>
            <a:endParaRPr sz="1300"/>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Bacteria can also gain new pieces of DNA through conjugative transfer - these plasmids can carry resistance genes</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AT and GC form pairs and DNA can be written in forward or reverse complements:</a:t>
            </a:r>
            <a:endParaRPr sz="1300"/>
          </a:p>
          <a:p>
            <a:pPr indent="0" lvl="0" marL="1371600" rtl="0" algn="l">
              <a:spcBef>
                <a:spcPts val="0"/>
              </a:spcBef>
              <a:spcAft>
                <a:spcPts val="0"/>
              </a:spcAft>
              <a:buNone/>
            </a:pPr>
            <a:r>
              <a:rPr b="1" lang="en" sz="1800">
                <a:solidFill>
                  <a:srgbClr val="F1C232"/>
                </a:solidFill>
                <a:highlight>
                  <a:schemeClr val="lt1"/>
                </a:highlight>
                <a:latin typeface="Courier New"/>
                <a:ea typeface="Courier New"/>
                <a:cs typeface="Courier New"/>
                <a:sym typeface="Courier New"/>
              </a:rPr>
              <a:t>AA</a:t>
            </a:r>
            <a:r>
              <a:rPr b="1" lang="en" sz="1800">
                <a:solidFill>
                  <a:srgbClr val="6AA84F"/>
                </a:solidFill>
                <a:highlight>
                  <a:schemeClr val="lt1"/>
                </a:highlight>
                <a:latin typeface="Courier New"/>
                <a:ea typeface="Courier New"/>
                <a:cs typeface="Courier New"/>
                <a:sym typeface="Courier New"/>
              </a:rPr>
              <a:t>CCC</a:t>
            </a:r>
            <a:r>
              <a:rPr b="1" lang="en" sz="1800">
                <a:solidFill>
                  <a:srgbClr val="3C78D8"/>
                </a:solidFill>
                <a:highlight>
                  <a:schemeClr val="lt1"/>
                </a:highlight>
                <a:latin typeface="Courier New"/>
                <a:ea typeface="Courier New"/>
                <a:cs typeface="Courier New"/>
                <a:sym typeface="Courier New"/>
              </a:rPr>
              <a:t>G</a:t>
            </a:r>
            <a:r>
              <a:rPr b="1" lang="en" sz="1800">
                <a:solidFill>
                  <a:srgbClr val="F1C232"/>
                </a:solidFill>
                <a:highlight>
                  <a:schemeClr val="lt1"/>
                </a:highlight>
                <a:latin typeface="Courier New"/>
                <a:ea typeface="Courier New"/>
                <a:cs typeface="Courier New"/>
                <a:sym typeface="Courier New"/>
              </a:rPr>
              <a:t>A</a:t>
            </a:r>
            <a:endParaRPr b="1" sz="1800">
              <a:solidFill>
                <a:srgbClr val="F1C232"/>
              </a:solidFill>
              <a:highlight>
                <a:schemeClr val="lt1"/>
              </a:highlight>
              <a:latin typeface="Courier New"/>
              <a:ea typeface="Courier New"/>
              <a:cs typeface="Courier New"/>
              <a:sym typeface="Courier New"/>
            </a:endParaRPr>
          </a:p>
          <a:p>
            <a:pPr indent="457200" lvl="0" marL="914400" rtl="0" algn="l">
              <a:spcBef>
                <a:spcPts val="0"/>
              </a:spcBef>
              <a:spcAft>
                <a:spcPts val="0"/>
              </a:spcAft>
              <a:buNone/>
            </a:pPr>
            <a:r>
              <a:rPr b="1" lang="en" sz="1800">
                <a:solidFill>
                  <a:srgbClr val="CC0000"/>
                </a:solidFill>
                <a:highlight>
                  <a:schemeClr val="lt1"/>
                </a:highlight>
                <a:latin typeface="Courier New"/>
                <a:ea typeface="Courier New"/>
                <a:cs typeface="Courier New"/>
                <a:sym typeface="Courier New"/>
              </a:rPr>
              <a:t>T</a:t>
            </a:r>
            <a:r>
              <a:rPr b="1" lang="en" sz="1800">
                <a:solidFill>
                  <a:srgbClr val="6AA84F"/>
                </a:solidFill>
                <a:highlight>
                  <a:schemeClr val="lt1"/>
                </a:highlight>
                <a:latin typeface="Courier New"/>
                <a:ea typeface="Courier New"/>
                <a:cs typeface="Courier New"/>
                <a:sym typeface="Courier New"/>
              </a:rPr>
              <a:t>C</a:t>
            </a:r>
            <a:r>
              <a:rPr b="1" lang="en" sz="1800">
                <a:solidFill>
                  <a:srgbClr val="3C78D8"/>
                </a:solidFill>
                <a:highlight>
                  <a:schemeClr val="lt1"/>
                </a:highlight>
                <a:latin typeface="Courier New"/>
                <a:ea typeface="Courier New"/>
                <a:cs typeface="Courier New"/>
                <a:sym typeface="Courier New"/>
              </a:rPr>
              <a:t>GGG</a:t>
            </a:r>
            <a:r>
              <a:rPr b="1" lang="en" sz="1800">
                <a:solidFill>
                  <a:srgbClr val="CC0000"/>
                </a:solidFill>
                <a:highlight>
                  <a:schemeClr val="lt1"/>
                </a:highlight>
                <a:latin typeface="Courier New"/>
                <a:ea typeface="Courier New"/>
                <a:cs typeface="Courier New"/>
                <a:sym typeface="Courier New"/>
              </a:rPr>
              <a:t>TT</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t/>
            </a:r>
            <a:endParaRPr sz="1300"/>
          </a:p>
        </p:txBody>
      </p:sp>
      <p:pic>
        <p:nvPicPr>
          <p:cNvPr id="347" name="Google Shape;347;g2cdb5430bfc_0_239"/>
          <p:cNvPicPr preferRelativeResize="0"/>
          <p:nvPr/>
        </p:nvPicPr>
        <p:blipFill rotWithShape="1">
          <a:blip r:embed="rId4">
            <a:alphaModFix/>
          </a:blip>
          <a:srcRect b="0" l="15556" r="32605" t="0"/>
          <a:stretch/>
        </p:blipFill>
        <p:spPr>
          <a:xfrm>
            <a:off x="5000750" y="2827756"/>
            <a:ext cx="1861600" cy="2020082"/>
          </a:xfrm>
          <a:prstGeom prst="rect">
            <a:avLst/>
          </a:prstGeom>
          <a:noFill/>
          <a:ln>
            <a:noFill/>
          </a:ln>
        </p:spPr>
      </p:pic>
      <p:sp>
        <p:nvSpPr>
          <p:cNvPr id="348" name="Google Shape;348;g2cdb5430bfc_0_239"/>
          <p:cNvSpPr txBox="1"/>
          <p:nvPr/>
        </p:nvSpPr>
        <p:spPr>
          <a:xfrm>
            <a:off x="7100575" y="2818100"/>
            <a:ext cx="2100000" cy="203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BF9000"/>
                </a:solidFill>
                <a:latin typeface="Montserrat"/>
                <a:ea typeface="Montserrat"/>
                <a:cs typeface="Montserrat"/>
                <a:sym typeface="Montserrat"/>
              </a:rPr>
              <a:t>A</a:t>
            </a:r>
            <a:r>
              <a:rPr lang="en" sz="2100">
                <a:solidFill>
                  <a:srgbClr val="000000"/>
                </a:solidFill>
                <a:latin typeface="Montserrat"/>
                <a:ea typeface="Montserrat"/>
                <a:cs typeface="Montserrat"/>
                <a:sym typeface="Montserrat"/>
              </a:rPr>
              <a:t> : </a:t>
            </a:r>
            <a:r>
              <a:rPr b="1" lang="en" sz="2100">
                <a:solidFill>
                  <a:srgbClr val="000000"/>
                </a:solidFill>
                <a:latin typeface="Montserrat"/>
                <a:ea typeface="Montserrat"/>
                <a:cs typeface="Montserrat"/>
                <a:sym typeface="Montserrat"/>
              </a:rPr>
              <a:t>Adenine</a:t>
            </a:r>
            <a:endParaRPr b="1" sz="21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6AA84F"/>
                </a:solidFill>
                <a:latin typeface="Montserrat"/>
                <a:ea typeface="Montserrat"/>
                <a:cs typeface="Montserrat"/>
                <a:sym typeface="Montserrat"/>
              </a:rPr>
              <a:t>C</a:t>
            </a:r>
            <a:r>
              <a:rPr lang="en" sz="2100">
                <a:solidFill>
                  <a:srgbClr val="000000"/>
                </a:solidFill>
                <a:latin typeface="Montserrat"/>
                <a:ea typeface="Montserrat"/>
                <a:cs typeface="Montserrat"/>
                <a:sym typeface="Montserrat"/>
              </a:rPr>
              <a:t> : </a:t>
            </a:r>
            <a:r>
              <a:rPr b="1" lang="en" sz="2100">
                <a:solidFill>
                  <a:srgbClr val="000000"/>
                </a:solidFill>
                <a:latin typeface="Montserrat"/>
                <a:ea typeface="Montserrat"/>
                <a:cs typeface="Montserrat"/>
                <a:sym typeface="Montserrat"/>
              </a:rPr>
              <a:t>Cytosyne</a:t>
            </a:r>
            <a:endParaRPr b="1" sz="21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3C78D8"/>
                </a:solidFill>
                <a:latin typeface="Montserrat"/>
                <a:ea typeface="Montserrat"/>
                <a:cs typeface="Montserrat"/>
                <a:sym typeface="Montserrat"/>
              </a:rPr>
              <a:t>G</a:t>
            </a:r>
            <a:r>
              <a:rPr lang="en" sz="2100">
                <a:solidFill>
                  <a:srgbClr val="000000"/>
                </a:solidFill>
                <a:latin typeface="Montserrat"/>
                <a:ea typeface="Montserrat"/>
                <a:cs typeface="Montserrat"/>
                <a:sym typeface="Montserrat"/>
              </a:rPr>
              <a:t> :</a:t>
            </a:r>
            <a:r>
              <a:rPr b="1" lang="en" sz="2100">
                <a:solidFill>
                  <a:srgbClr val="000000"/>
                </a:solidFill>
                <a:latin typeface="Montserrat"/>
                <a:ea typeface="Montserrat"/>
                <a:cs typeface="Montserrat"/>
                <a:sym typeface="Montserrat"/>
              </a:rPr>
              <a:t> Guanine</a:t>
            </a:r>
            <a:endParaRPr b="1" sz="21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CC0000"/>
                </a:solidFill>
                <a:latin typeface="Montserrat"/>
                <a:ea typeface="Montserrat"/>
                <a:cs typeface="Montserrat"/>
                <a:sym typeface="Montserrat"/>
              </a:rPr>
              <a:t>T</a:t>
            </a:r>
            <a:r>
              <a:rPr lang="en" sz="2100">
                <a:solidFill>
                  <a:srgbClr val="000000"/>
                </a:solidFill>
                <a:latin typeface="Montserrat"/>
                <a:ea typeface="Montserrat"/>
                <a:cs typeface="Montserrat"/>
                <a:sym typeface="Montserrat"/>
              </a:rPr>
              <a:t> : </a:t>
            </a:r>
            <a:r>
              <a:rPr b="1" lang="en" sz="2100">
                <a:solidFill>
                  <a:srgbClr val="000000"/>
                </a:solidFill>
                <a:latin typeface="Montserrat"/>
                <a:ea typeface="Montserrat"/>
                <a:cs typeface="Montserrat"/>
                <a:sym typeface="Montserrat"/>
              </a:rPr>
              <a:t>Thymine</a:t>
            </a:r>
            <a:endParaRPr b="1" sz="2100">
              <a:solidFill>
                <a:srgbClr val="000000"/>
              </a:solidFill>
              <a:latin typeface="Montserrat"/>
              <a:ea typeface="Montserrat"/>
              <a:cs typeface="Montserrat"/>
              <a:sym typeface="Montserrat"/>
            </a:endParaRPr>
          </a:p>
        </p:txBody>
      </p:sp>
      <p:sp>
        <p:nvSpPr>
          <p:cNvPr id="349" name="Google Shape;349;g2cdb5430bfc_0_239"/>
          <p:cNvSpPr/>
          <p:nvPr/>
        </p:nvSpPr>
        <p:spPr>
          <a:xfrm rot="1640334">
            <a:off x="4548810" y="1131824"/>
            <a:ext cx="2269104" cy="787299"/>
          </a:xfrm>
          <a:prstGeom prst="flowChartTerminator">
            <a:avLst/>
          </a:prstGeom>
          <a:solidFill>
            <a:srgbClr val="B6D7A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0" name="Google Shape;350;g2cdb5430bfc_0_239"/>
          <p:cNvSpPr/>
          <p:nvPr/>
        </p:nvSpPr>
        <p:spPr>
          <a:xfrm>
            <a:off x="6102763" y="1795366"/>
            <a:ext cx="388800" cy="3888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1" name="Google Shape;351;g2cdb5430bfc_0_239"/>
          <p:cNvSpPr/>
          <p:nvPr/>
        </p:nvSpPr>
        <p:spPr>
          <a:xfrm>
            <a:off x="6144734" y="1837337"/>
            <a:ext cx="305100" cy="305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2" name="Google Shape;352;g2cdb5430bfc_0_239"/>
          <p:cNvSpPr/>
          <p:nvPr/>
        </p:nvSpPr>
        <p:spPr>
          <a:xfrm>
            <a:off x="5964571" y="1447566"/>
            <a:ext cx="240000" cy="2400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3" name="Google Shape;353;g2cdb5430bfc_0_239"/>
          <p:cNvSpPr/>
          <p:nvPr/>
        </p:nvSpPr>
        <p:spPr>
          <a:xfrm>
            <a:off x="5990478" y="1473473"/>
            <a:ext cx="188100" cy="188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54" name="Google Shape;354;g2cdb5430bfc_0_239"/>
          <p:cNvSpPr/>
          <p:nvPr/>
        </p:nvSpPr>
        <p:spPr>
          <a:xfrm>
            <a:off x="4866546" y="940996"/>
            <a:ext cx="925440" cy="746511"/>
          </a:xfrm>
          <a:custGeom>
            <a:rect b="b" l="l" r="r" t="t"/>
            <a:pathLst>
              <a:path extrusionOk="0" h="34900" w="43260">
                <a:moveTo>
                  <a:pt x="6701" y="15593"/>
                </a:moveTo>
                <a:cubicBezTo>
                  <a:pt x="6701" y="12163"/>
                  <a:pt x="6555" y="7693"/>
                  <a:pt x="9299" y="5635"/>
                </a:cubicBezTo>
                <a:cubicBezTo>
                  <a:pt x="12206" y="3455"/>
                  <a:pt x="16598" y="3455"/>
                  <a:pt x="20123" y="4336"/>
                </a:cubicBezTo>
                <a:cubicBezTo>
                  <a:pt x="27169" y="6098"/>
                  <a:pt x="29274" y="15652"/>
                  <a:pt x="34410" y="20788"/>
                </a:cubicBezTo>
                <a:cubicBezTo>
                  <a:pt x="36453" y="22831"/>
                  <a:pt x="42370" y="23159"/>
                  <a:pt x="43069" y="20355"/>
                </a:cubicBezTo>
                <a:cubicBezTo>
                  <a:pt x="43835" y="17284"/>
                  <a:pt x="36310" y="13926"/>
                  <a:pt x="34410" y="16458"/>
                </a:cubicBezTo>
                <a:cubicBezTo>
                  <a:pt x="31444" y="20410"/>
                  <a:pt x="37340" y="26386"/>
                  <a:pt x="36142" y="31179"/>
                </a:cubicBezTo>
                <a:cubicBezTo>
                  <a:pt x="35233" y="34814"/>
                  <a:pt x="28797" y="35602"/>
                  <a:pt x="25318" y="34210"/>
                </a:cubicBezTo>
                <a:cubicBezTo>
                  <a:pt x="22675" y="33153"/>
                  <a:pt x="19410" y="29217"/>
                  <a:pt x="20989" y="26849"/>
                </a:cubicBezTo>
                <a:cubicBezTo>
                  <a:pt x="22766" y="24183"/>
                  <a:pt x="25397" y="18101"/>
                  <a:pt x="22288" y="17324"/>
                </a:cubicBezTo>
                <a:cubicBezTo>
                  <a:pt x="19415" y="16606"/>
                  <a:pt x="18162" y="21609"/>
                  <a:pt x="15793" y="23386"/>
                </a:cubicBezTo>
                <a:cubicBezTo>
                  <a:pt x="14275" y="24525"/>
                  <a:pt x="10625" y="24361"/>
                  <a:pt x="10165" y="22520"/>
                </a:cubicBezTo>
                <a:cubicBezTo>
                  <a:pt x="9163" y="18511"/>
                  <a:pt x="14358" y="15272"/>
                  <a:pt x="15360" y="11263"/>
                </a:cubicBezTo>
                <a:cubicBezTo>
                  <a:pt x="16331" y="7380"/>
                  <a:pt x="13745" y="2229"/>
                  <a:pt x="10165" y="439"/>
                </a:cubicBezTo>
                <a:cubicBezTo>
                  <a:pt x="4277" y="-2505"/>
                  <a:pt x="-3149" y="13535"/>
                  <a:pt x="1506" y="18190"/>
                </a:cubicBezTo>
                <a:cubicBezTo>
                  <a:pt x="3456" y="20140"/>
                  <a:pt x="6334" y="15028"/>
                  <a:pt x="7567" y="12562"/>
                </a:cubicBezTo>
              </a:path>
            </a:pathLst>
          </a:custGeom>
          <a:noFill/>
          <a:ln cap="flat" cmpd="sng" w="9525">
            <a:solidFill>
              <a:srgbClr val="990000"/>
            </a:solidFill>
            <a:prstDash val="solid"/>
            <a:round/>
            <a:headEnd len="med" w="med" type="none"/>
            <a:tailEnd len="med" w="med" type="none"/>
          </a:ln>
        </p:spPr>
      </p:sp>
      <p:sp>
        <p:nvSpPr>
          <p:cNvPr id="355" name="Google Shape;355;g2cdb5430bfc_0_239"/>
          <p:cNvSpPr/>
          <p:nvPr/>
        </p:nvSpPr>
        <p:spPr>
          <a:xfrm>
            <a:off x="4866546" y="997321"/>
            <a:ext cx="925440" cy="746511"/>
          </a:xfrm>
          <a:custGeom>
            <a:rect b="b" l="l" r="r" t="t"/>
            <a:pathLst>
              <a:path extrusionOk="0" h="34900" w="43260">
                <a:moveTo>
                  <a:pt x="6701" y="15593"/>
                </a:moveTo>
                <a:cubicBezTo>
                  <a:pt x="6701" y="12163"/>
                  <a:pt x="6555" y="7693"/>
                  <a:pt x="9299" y="5635"/>
                </a:cubicBezTo>
                <a:cubicBezTo>
                  <a:pt x="12206" y="3455"/>
                  <a:pt x="16598" y="3455"/>
                  <a:pt x="20123" y="4336"/>
                </a:cubicBezTo>
                <a:cubicBezTo>
                  <a:pt x="27169" y="6098"/>
                  <a:pt x="29274" y="15652"/>
                  <a:pt x="34410" y="20788"/>
                </a:cubicBezTo>
                <a:cubicBezTo>
                  <a:pt x="36453" y="22831"/>
                  <a:pt x="42370" y="23159"/>
                  <a:pt x="43069" y="20355"/>
                </a:cubicBezTo>
                <a:cubicBezTo>
                  <a:pt x="43835" y="17284"/>
                  <a:pt x="36310" y="13926"/>
                  <a:pt x="34410" y="16458"/>
                </a:cubicBezTo>
                <a:cubicBezTo>
                  <a:pt x="31444" y="20410"/>
                  <a:pt x="37340" y="26386"/>
                  <a:pt x="36142" y="31179"/>
                </a:cubicBezTo>
                <a:cubicBezTo>
                  <a:pt x="35233" y="34814"/>
                  <a:pt x="28797" y="35602"/>
                  <a:pt x="25318" y="34210"/>
                </a:cubicBezTo>
                <a:cubicBezTo>
                  <a:pt x="22675" y="33153"/>
                  <a:pt x="19410" y="29217"/>
                  <a:pt x="20989" y="26849"/>
                </a:cubicBezTo>
                <a:cubicBezTo>
                  <a:pt x="22766" y="24183"/>
                  <a:pt x="25397" y="18101"/>
                  <a:pt x="22288" y="17324"/>
                </a:cubicBezTo>
                <a:cubicBezTo>
                  <a:pt x="19415" y="16606"/>
                  <a:pt x="18162" y="21609"/>
                  <a:pt x="15793" y="23386"/>
                </a:cubicBezTo>
                <a:cubicBezTo>
                  <a:pt x="14275" y="24525"/>
                  <a:pt x="10625" y="24361"/>
                  <a:pt x="10165" y="22520"/>
                </a:cubicBezTo>
                <a:cubicBezTo>
                  <a:pt x="9163" y="18511"/>
                  <a:pt x="14358" y="15272"/>
                  <a:pt x="15360" y="11263"/>
                </a:cubicBezTo>
                <a:cubicBezTo>
                  <a:pt x="16331" y="7380"/>
                  <a:pt x="13745" y="2229"/>
                  <a:pt x="10165" y="439"/>
                </a:cubicBezTo>
                <a:cubicBezTo>
                  <a:pt x="4277" y="-2505"/>
                  <a:pt x="-3149" y="13535"/>
                  <a:pt x="1506" y="18190"/>
                </a:cubicBezTo>
                <a:cubicBezTo>
                  <a:pt x="3456" y="20140"/>
                  <a:pt x="6334" y="15028"/>
                  <a:pt x="7567" y="12562"/>
                </a:cubicBezTo>
              </a:path>
            </a:pathLst>
          </a:custGeom>
          <a:noFill/>
          <a:ln cap="flat" cmpd="sng" w="9525">
            <a:solidFill>
              <a:srgbClr val="990000"/>
            </a:solidFill>
            <a:prstDash val="solid"/>
            <a:round/>
            <a:headEnd len="med" w="med" type="none"/>
            <a:tailEnd len="med" w="med" type="none"/>
          </a:ln>
        </p:spPr>
      </p:sp>
      <p:sp>
        <p:nvSpPr>
          <p:cNvPr id="356" name="Google Shape;356;g2cdb5430bfc_0_239"/>
          <p:cNvSpPr txBox="1"/>
          <p:nvPr/>
        </p:nvSpPr>
        <p:spPr>
          <a:xfrm>
            <a:off x="4494750" y="280300"/>
            <a:ext cx="18615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Montserrat"/>
                <a:ea typeface="Montserrat"/>
                <a:cs typeface="Montserrat"/>
                <a:sym typeface="Montserrat"/>
              </a:rPr>
              <a:t>Bacterial Genome</a:t>
            </a:r>
            <a:endParaRPr>
              <a:solidFill>
                <a:srgbClr val="CC0000"/>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CC0000"/>
              </a:solidFill>
              <a:latin typeface="Playfair Display"/>
              <a:ea typeface="Playfair Display"/>
              <a:cs typeface="Playfair Display"/>
              <a:sym typeface="Playfair Display"/>
            </a:endParaRPr>
          </a:p>
        </p:txBody>
      </p:sp>
      <p:sp>
        <p:nvSpPr>
          <p:cNvPr id="357" name="Google Shape;357;g2cdb5430bfc_0_239"/>
          <p:cNvSpPr txBox="1"/>
          <p:nvPr/>
        </p:nvSpPr>
        <p:spPr>
          <a:xfrm>
            <a:off x="5964575" y="876888"/>
            <a:ext cx="1080000" cy="5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Montserrat"/>
                <a:ea typeface="Montserrat"/>
                <a:cs typeface="Montserrat"/>
                <a:sym typeface="Montserrat"/>
              </a:rPr>
              <a:t>Plasmids</a:t>
            </a:r>
            <a:endParaRPr>
              <a:solidFill>
                <a:srgbClr val="1155C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0000"/>
              </a:solidFill>
              <a:latin typeface="Playfair Display"/>
              <a:ea typeface="Playfair Display"/>
              <a:cs typeface="Playfair Display"/>
              <a:sym typeface="Playfair Display"/>
            </a:endParaRPr>
          </a:p>
        </p:txBody>
      </p:sp>
      <p:cxnSp>
        <p:nvCxnSpPr>
          <p:cNvPr id="358" name="Google Shape;358;g2cdb5430bfc_0_239"/>
          <p:cNvCxnSpPr/>
          <p:nvPr/>
        </p:nvCxnSpPr>
        <p:spPr>
          <a:xfrm>
            <a:off x="4922200" y="649775"/>
            <a:ext cx="78000" cy="291300"/>
          </a:xfrm>
          <a:prstGeom prst="straightConnector1">
            <a:avLst/>
          </a:prstGeom>
          <a:noFill/>
          <a:ln cap="flat" cmpd="sng" w="9525">
            <a:solidFill>
              <a:srgbClr val="CC0000"/>
            </a:solidFill>
            <a:prstDash val="solid"/>
            <a:round/>
            <a:headEnd len="med" w="med" type="none"/>
            <a:tailEnd len="med" w="med" type="triangle"/>
          </a:ln>
        </p:spPr>
      </p:cxnSp>
      <p:cxnSp>
        <p:nvCxnSpPr>
          <p:cNvPr id="359" name="Google Shape;359;g2cdb5430bfc_0_239"/>
          <p:cNvCxnSpPr/>
          <p:nvPr/>
        </p:nvCxnSpPr>
        <p:spPr>
          <a:xfrm flipH="1">
            <a:off x="6395600" y="1245175"/>
            <a:ext cx="129900" cy="465300"/>
          </a:xfrm>
          <a:prstGeom prst="straightConnector1">
            <a:avLst/>
          </a:prstGeom>
          <a:noFill/>
          <a:ln cap="flat" cmpd="sng" w="9525">
            <a:solidFill>
              <a:srgbClr val="1155CC"/>
            </a:solidFill>
            <a:prstDash val="solid"/>
            <a:round/>
            <a:headEnd len="med" w="med" type="none"/>
            <a:tailEnd len="med" w="med" type="triangle"/>
          </a:ln>
        </p:spPr>
      </p:cxnSp>
      <p:sp>
        <p:nvSpPr>
          <p:cNvPr id="360" name="Google Shape;360;g2cdb5430bfc_0_239"/>
          <p:cNvSpPr/>
          <p:nvPr/>
        </p:nvSpPr>
        <p:spPr>
          <a:xfrm>
            <a:off x="7044575" y="324725"/>
            <a:ext cx="1976700" cy="19767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61" name="Google Shape;361;g2cdb5430bfc_0_239"/>
          <p:cNvSpPr/>
          <p:nvPr/>
        </p:nvSpPr>
        <p:spPr>
          <a:xfrm>
            <a:off x="7217175" y="487325"/>
            <a:ext cx="1651500" cy="16515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cxnSp>
        <p:nvCxnSpPr>
          <p:cNvPr id="362" name="Google Shape;362;g2cdb5430bfc_0_239"/>
          <p:cNvCxnSpPr>
            <a:stCxn id="360" idx="1"/>
            <a:endCxn id="361" idx="1"/>
          </p:cNvCxnSpPr>
          <p:nvPr/>
        </p:nvCxnSpPr>
        <p:spPr>
          <a:xfrm>
            <a:off x="7334056" y="614206"/>
            <a:ext cx="125100" cy="114900"/>
          </a:xfrm>
          <a:prstGeom prst="straightConnector1">
            <a:avLst/>
          </a:prstGeom>
          <a:noFill/>
          <a:ln cap="flat" cmpd="sng" w="38100">
            <a:solidFill>
              <a:srgbClr val="FF9900"/>
            </a:solidFill>
            <a:prstDash val="solid"/>
            <a:round/>
            <a:headEnd len="med" w="med" type="none"/>
            <a:tailEnd len="med" w="med" type="none"/>
          </a:ln>
        </p:spPr>
      </p:cxnSp>
      <p:cxnSp>
        <p:nvCxnSpPr>
          <p:cNvPr id="363" name="Google Shape;363;g2cdb5430bfc_0_239"/>
          <p:cNvCxnSpPr>
            <a:stCxn id="360" idx="0"/>
            <a:endCxn id="361" idx="0"/>
          </p:cNvCxnSpPr>
          <p:nvPr/>
        </p:nvCxnSpPr>
        <p:spPr>
          <a:xfrm>
            <a:off x="8032925" y="324725"/>
            <a:ext cx="9900" cy="162600"/>
          </a:xfrm>
          <a:prstGeom prst="straightConnector1">
            <a:avLst/>
          </a:prstGeom>
          <a:noFill/>
          <a:ln cap="flat" cmpd="sng" w="38100">
            <a:solidFill>
              <a:srgbClr val="FF9900"/>
            </a:solidFill>
            <a:prstDash val="solid"/>
            <a:round/>
            <a:headEnd len="med" w="med" type="none"/>
            <a:tailEnd len="med" w="med" type="none"/>
          </a:ln>
        </p:spPr>
      </p:cxnSp>
      <p:cxnSp>
        <p:nvCxnSpPr>
          <p:cNvPr id="364" name="Google Shape;364;g2cdb5430bfc_0_239"/>
          <p:cNvCxnSpPr>
            <a:stCxn id="361" idx="6"/>
            <a:endCxn id="360" idx="6"/>
          </p:cNvCxnSpPr>
          <p:nvPr/>
        </p:nvCxnSpPr>
        <p:spPr>
          <a:xfrm>
            <a:off x="8868675" y="1313075"/>
            <a:ext cx="152700" cy="0"/>
          </a:xfrm>
          <a:prstGeom prst="straightConnector1">
            <a:avLst/>
          </a:prstGeom>
          <a:noFill/>
          <a:ln cap="flat" cmpd="sng" w="38100">
            <a:solidFill>
              <a:srgbClr val="0F9D58"/>
            </a:solidFill>
            <a:prstDash val="solid"/>
            <a:round/>
            <a:headEnd len="med" w="med" type="none"/>
            <a:tailEnd len="med" w="med" type="none"/>
          </a:ln>
        </p:spPr>
      </p:cxnSp>
      <p:cxnSp>
        <p:nvCxnSpPr>
          <p:cNvPr id="365" name="Google Shape;365;g2cdb5430bfc_0_239"/>
          <p:cNvCxnSpPr>
            <a:stCxn id="361" idx="5"/>
            <a:endCxn id="360" idx="5"/>
          </p:cNvCxnSpPr>
          <p:nvPr/>
        </p:nvCxnSpPr>
        <p:spPr>
          <a:xfrm>
            <a:off x="8626818" y="1896968"/>
            <a:ext cx="105000" cy="114900"/>
          </a:xfrm>
          <a:prstGeom prst="straightConnector1">
            <a:avLst/>
          </a:prstGeom>
          <a:noFill/>
          <a:ln cap="flat" cmpd="sng" w="38100">
            <a:solidFill>
              <a:srgbClr val="9900FF"/>
            </a:solidFill>
            <a:prstDash val="solid"/>
            <a:round/>
            <a:headEnd len="med" w="med" type="none"/>
            <a:tailEnd len="med" w="med" type="none"/>
          </a:ln>
        </p:spPr>
      </p:cxnSp>
      <p:cxnSp>
        <p:nvCxnSpPr>
          <p:cNvPr id="366" name="Google Shape;366;g2cdb5430bfc_0_239"/>
          <p:cNvCxnSpPr>
            <a:stCxn id="360" idx="3"/>
            <a:endCxn id="361" idx="3"/>
          </p:cNvCxnSpPr>
          <p:nvPr/>
        </p:nvCxnSpPr>
        <p:spPr>
          <a:xfrm flipH="1" rot="10800000">
            <a:off x="7334056" y="1897044"/>
            <a:ext cx="125100" cy="114900"/>
          </a:xfrm>
          <a:prstGeom prst="straightConnector1">
            <a:avLst/>
          </a:prstGeom>
          <a:noFill/>
          <a:ln cap="flat" cmpd="sng" w="38100">
            <a:solidFill>
              <a:srgbClr val="9900FF"/>
            </a:solidFill>
            <a:prstDash val="solid"/>
            <a:round/>
            <a:headEnd len="med" w="med" type="none"/>
            <a:tailEnd len="med" w="med" type="none"/>
          </a:ln>
        </p:spPr>
      </p:cxnSp>
      <p:sp>
        <p:nvSpPr>
          <p:cNvPr id="367" name="Google Shape;367;g2cdb5430bfc_0_239"/>
          <p:cNvSpPr txBox="1"/>
          <p:nvPr/>
        </p:nvSpPr>
        <p:spPr>
          <a:xfrm>
            <a:off x="7547250" y="955000"/>
            <a:ext cx="11676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Genome is Circular</a:t>
            </a:r>
            <a:endParaRPr b="1">
              <a:solidFill>
                <a:srgbClr val="000000"/>
              </a:solidFill>
              <a:latin typeface="Montserrat"/>
              <a:ea typeface="Montserrat"/>
              <a:cs typeface="Montserrat"/>
              <a:sym typeface="Montserrat"/>
            </a:endParaRPr>
          </a:p>
        </p:txBody>
      </p:sp>
      <p:sp>
        <p:nvSpPr>
          <p:cNvPr id="368" name="Google Shape;368;g2cdb5430bfc_0_239"/>
          <p:cNvSpPr txBox="1"/>
          <p:nvPr/>
        </p:nvSpPr>
        <p:spPr>
          <a:xfrm>
            <a:off x="7100575" y="13050"/>
            <a:ext cx="11676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Montserrat"/>
                <a:ea typeface="Montserrat"/>
                <a:cs typeface="Montserrat"/>
                <a:sym typeface="Montserrat"/>
              </a:rPr>
              <a:t>Gene A</a:t>
            </a:r>
            <a:endParaRPr b="1">
              <a:solidFill>
                <a:srgbClr val="FF9900"/>
              </a:solidFill>
              <a:latin typeface="Montserrat"/>
              <a:ea typeface="Montserrat"/>
              <a:cs typeface="Montserrat"/>
              <a:sym typeface="Montserrat"/>
            </a:endParaRPr>
          </a:p>
        </p:txBody>
      </p:sp>
      <p:sp>
        <p:nvSpPr>
          <p:cNvPr id="369" name="Google Shape;369;g2cdb5430bfc_0_239"/>
          <p:cNvSpPr txBox="1"/>
          <p:nvPr/>
        </p:nvSpPr>
        <p:spPr>
          <a:xfrm>
            <a:off x="7566775" y="2250900"/>
            <a:ext cx="11676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Montserrat"/>
                <a:ea typeface="Montserrat"/>
                <a:cs typeface="Montserrat"/>
                <a:sym typeface="Montserrat"/>
              </a:rPr>
              <a:t>Gene B</a:t>
            </a:r>
            <a:endParaRPr b="1">
              <a:solidFill>
                <a:srgbClr val="9900FF"/>
              </a:solidFill>
              <a:latin typeface="Montserrat"/>
              <a:ea typeface="Montserrat"/>
              <a:cs typeface="Montserrat"/>
              <a:sym typeface="Montserrat"/>
            </a:endParaRPr>
          </a:p>
        </p:txBody>
      </p:sp>
      <p:cxnSp>
        <p:nvCxnSpPr>
          <p:cNvPr id="370" name="Google Shape;370;g2cdb5430bfc_0_239"/>
          <p:cNvCxnSpPr/>
          <p:nvPr/>
        </p:nvCxnSpPr>
        <p:spPr>
          <a:xfrm>
            <a:off x="1289925" y="3746500"/>
            <a:ext cx="317400" cy="0"/>
          </a:xfrm>
          <a:prstGeom prst="straightConnector1">
            <a:avLst/>
          </a:prstGeom>
          <a:noFill/>
          <a:ln cap="flat" cmpd="sng" w="9525">
            <a:solidFill>
              <a:srgbClr val="000000"/>
            </a:solidFill>
            <a:prstDash val="solid"/>
            <a:round/>
            <a:headEnd len="med" w="med" type="none"/>
            <a:tailEnd len="med" w="med" type="triangle"/>
          </a:ln>
        </p:spPr>
      </p:cxnSp>
      <p:cxnSp>
        <p:nvCxnSpPr>
          <p:cNvPr id="371" name="Google Shape;371;g2cdb5430bfc_0_239"/>
          <p:cNvCxnSpPr/>
          <p:nvPr/>
        </p:nvCxnSpPr>
        <p:spPr>
          <a:xfrm rot="10800000">
            <a:off x="2877425" y="4025900"/>
            <a:ext cx="381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2cdb5430bfc_0_272"/>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377" name="Google Shape;377;g2cdb5430bfc_0_272"/>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How does Data Science Help?</a:t>
            </a:r>
            <a:endParaRPr/>
          </a:p>
        </p:txBody>
      </p:sp>
      <p:sp>
        <p:nvSpPr>
          <p:cNvPr id="378" name="Google Shape;378;g2cdb5430bfc_0_272"/>
          <p:cNvSpPr txBox="1"/>
          <p:nvPr>
            <p:ph idx="2" type="body"/>
          </p:nvPr>
        </p:nvSpPr>
        <p:spPr>
          <a:xfrm>
            <a:off x="413400" y="1230250"/>
            <a:ext cx="5895600" cy="32103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0"/>
              </a:spcBef>
              <a:spcAft>
                <a:spcPts val="0"/>
              </a:spcAft>
              <a:buSzPts val="1300"/>
              <a:buChar char="-"/>
            </a:pPr>
            <a:r>
              <a:rPr lang="en" sz="1300"/>
              <a:t>Data Science is uniquely positioned to drive positive change when it comes to AMR and bacterial genomes</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It is very difficult to experimentally determine and prove a causal relationship between a gene and a phenotype (see gene knockout studies [</a:t>
            </a:r>
            <a:r>
              <a:rPr lang="en" sz="1300" u="sng">
                <a:solidFill>
                  <a:schemeClr val="hlink"/>
                </a:solidFill>
                <a:hlinkClick r:id="rId4"/>
              </a:rPr>
              <a:t>3</a:t>
            </a:r>
            <a:r>
              <a:rPr lang="en" sz="1300"/>
              <a:t>])</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Data science however is fantastic at picking out correlations amongst large, complex data sets</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Data for supervised machine learning:</a:t>
            </a:r>
            <a:endParaRPr sz="1300"/>
          </a:p>
          <a:p>
            <a:pPr indent="-311150" lvl="1" marL="914400" rtl="0" algn="l">
              <a:lnSpc>
                <a:spcPct val="100000"/>
              </a:lnSpc>
              <a:spcBef>
                <a:spcPts val="0"/>
              </a:spcBef>
              <a:spcAft>
                <a:spcPts val="0"/>
              </a:spcAft>
              <a:buSzPts val="1300"/>
              <a:buChar char="-"/>
            </a:pPr>
            <a:r>
              <a:rPr lang="en" sz="1300"/>
              <a:t>Bacterial antibiotic resistance can be measured</a:t>
            </a:r>
            <a:endParaRPr sz="1300"/>
          </a:p>
          <a:p>
            <a:pPr indent="-311150" lvl="1" marL="914400" rtl="0" algn="l">
              <a:lnSpc>
                <a:spcPct val="100000"/>
              </a:lnSpc>
              <a:spcBef>
                <a:spcPts val="0"/>
              </a:spcBef>
              <a:spcAft>
                <a:spcPts val="0"/>
              </a:spcAft>
              <a:buSzPts val="1300"/>
              <a:buChar char="-"/>
            </a:pPr>
            <a:r>
              <a:rPr lang="en" sz="1300"/>
              <a:t>Bacterial genomes can be sequenced into nucleotide strings</a:t>
            </a:r>
            <a:endParaRPr sz="1300"/>
          </a:p>
          <a:p>
            <a:pPr indent="0" lvl="0" marL="9144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Can we build models which leverage bacterial DNA data to predict AMR phenotype?</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t/>
            </a:r>
            <a:endParaRPr sz="1300"/>
          </a:p>
        </p:txBody>
      </p:sp>
      <p:sp>
        <p:nvSpPr>
          <p:cNvPr id="379" name="Google Shape;379;g2cdb5430bfc_0_272"/>
          <p:cNvSpPr/>
          <p:nvPr/>
        </p:nvSpPr>
        <p:spPr>
          <a:xfrm>
            <a:off x="6768775" y="1788675"/>
            <a:ext cx="1663800" cy="1663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80" name="Google Shape;380;g2cdb5430bfc_0_272"/>
          <p:cNvSpPr txBox="1"/>
          <p:nvPr/>
        </p:nvSpPr>
        <p:spPr>
          <a:xfrm>
            <a:off x="7064125" y="2334175"/>
            <a:ext cx="107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ML Model</a:t>
            </a:r>
            <a:endParaRPr b="1" sz="1800">
              <a:solidFill>
                <a:srgbClr val="FFFFFF"/>
              </a:solidFill>
              <a:latin typeface="Montserrat"/>
              <a:ea typeface="Montserrat"/>
              <a:cs typeface="Montserrat"/>
              <a:sym typeface="Montserrat"/>
            </a:endParaRPr>
          </a:p>
        </p:txBody>
      </p:sp>
      <p:cxnSp>
        <p:nvCxnSpPr>
          <p:cNvPr id="381" name="Google Shape;381;g2cdb5430bfc_0_272"/>
          <p:cNvCxnSpPr>
            <a:endCxn id="379" idx="0"/>
          </p:cNvCxnSpPr>
          <p:nvPr/>
        </p:nvCxnSpPr>
        <p:spPr>
          <a:xfrm>
            <a:off x="7600675" y="1280775"/>
            <a:ext cx="0" cy="507900"/>
          </a:xfrm>
          <a:prstGeom prst="straightConnector1">
            <a:avLst/>
          </a:prstGeom>
          <a:noFill/>
          <a:ln cap="flat" cmpd="sng" w="28575">
            <a:solidFill>
              <a:srgbClr val="000000"/>
            </a:solidFill>
            <a:prstDash val="solid"/>
            <a:round/>
            <a:headEnd len="med" w="med" type="none"/>
            <a:tailEnd len="med" w="med" type="triangle"/>
          </a:ln>
        </p:spPr>
      </p:cxnSp>
      <p:cxnSp>
        <p:nvCxnSpPr>
          <p:cNvPr id="382" name="Google Shape;382;g2cdb5430bfc_0_272"/>
          <p:cNvCxnSpPr>
            <a:stCxn id="379" idx="2"/>
          </p:cNvCxnSpPr>
          <p:nvPr/>
        </p:nvCxnSpPr>
        <p:spPr>
          <a:xfrm>
            <a:off x="7600675" y="3452475"/>
            <a:ext cx="0" cy="571200"/>
          </a:xfrm>
          <a:prstGeom prst="straightConnector1">
            <a:avLst/>
          </a:prstGeom>
          <a:noFill/>
          <a:ln cap="flat" cmpd="sng" w="28575">
            <a:solidFill>
              <a:srgbClr val="000000"/>
            </a:solidFill>
            <a:prstDash val="solid"/>
            <a:round/>
            <a:headEnd len="med" w="med" type="none"/>
            <a:tailEnd len="med" w="med" type="triangle"/>
          </a:ln>
        </p:spPr>
      </p:cxnSp>
      <p:sp>
        <p:nvSpPr>
          <p:cNvPr id="383" name="Google Shape;383;g2cdb5430bfc_0_272"/>
          <p:cNvSpPr txBox="1"/>
          <p:nvPr/>
        </p:nvSpPr>
        <p:spPr>
          <a:xfrm>
            <a:off x="7213375" y="747275"/>
            <a:ext cx="7746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Montserrat"/>
                <a:ea typeface="Montserrat"/>
                <a:cs typeface="Montserrat"/>
                <a:sym typeface="Montserrat"/>
              </a:rPr>
              <a:t>Data</a:t>
            </a:r>
            <a:endParaRPr sz="1800">
              <a:solidFill>
                <a:srgbClr val="000000"/>
              </a:solidFill>
              <a:latin typeface="Montserrat"/>
              <a:ea typeface="Montserrat"/>
              <a:cs typeface="Montserrat"/>
              <a:sym typeface="Montserrat"/>
            </a:endParaRPr>
          </a:p>
        </p:txBody>
      </p:sp>
      <p:sp>
        <p:nvSpPr>
          <p:cNvPr id="384" name="Google Shape;384;g2cdb5430bfc_0_272"/>
          <p:cNvSpPr txBox="1"/>
          <p:nvPr/>
        </p:nvSpPr>
        <p:spPr>
          <a:xfrm>
            <a:off x="7138675" y="4023675"/>
            <a:ext cx="9240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Montserrat"/>
                <a:ea typeface="Montserrat"/>
                <a:cs typeface="Montserrat"/>
                <a:sym typeface="Montserrat"/>
              </a:rPr>
              <a:t>Magic</a:t>
            </a:r>
            <a:endParaRPr sz="1800">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388" name="Shape 388"/>
        <p:cNvGrpSpPr/>
        <p:nvPr/>
      </p:nvGrpSpPr>
      <p:grpSpPr>
        <a:xfrm>
          <a:off x="0" y="0"/>
          <a:ext cx="0" cy="0"/>
          <a:chOff x="0" y="0"/>
          <a:chExt cx="0" cy="0"/>
        </a:xfrm>
      </p:grpSpPr>
      <p:sp>
        <p:nvSpPr>
          <p:cNvPr id="389" name="Google Shape;389;g2cdb5430bfc_0_309"/>
          <p:cNvSpPr txBox="1"/>
          <p:nvPr/>
        </p:nvSpPr>
        <p:spPr>
          <a:xfrm>
            <a:off x="459600" y="505900"/>
            <a:ext cx="62103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Course Overview</a:t>
            </a:r>
            <a:endParaRPr b="1" i="0" sz="7500" u="none" cap="none" strike="noStrike">
              <a:solidFill>
                <a:srgbClr val="5370E7"/>
              </a:solidFill>
              <a:latin typeface="Inter Tight"/>
              <a:ea typeface="Inter Tight"/>
              <a:cs typeface="Inter Tight"/>
              <a:sym typeface="Inter Tight"/>
            </a:endParaRPr>
          </a:p>
        </p:txBody>
      </p:sp>
      <p:pic>
        <p:nvPicPr>
          <p:cNvPr id="390" name="Google Shape;390;g2cdb5430bfc_0_309"/>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2cdb5430bfc_0_314"/>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396" name="Google Shape;396;g2cdb5430bfc_0_314"/>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Learning Objectives</a:t>
            </a:r>
            <a:endParaRPr/>
          </a:p>
        </p:txBody>
      </p:sp>
      <p:sp>
        <p:nvSpPr>
          <p:cNvPr id="397" name="Google Shape;397;g2cdb5430bfc_0_314"/>
          <p:cNvSpPr txBox="1"/>
          <p:nvPr>
            <p:ph idx="2" type="body"/>
          </p:nvPr>
        </p:nvSpPr>
        <p:spPr>
          <a:xfrm>
            <a:off x="413400" y="1230250"/>
            <a:ext cx="7718100" cy="321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t>This is fundamentally a Data Science project and the focus is on breaking down the Challenge into a reusable “data science process”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In data science, understanding the subject of application is always important, so learning about genomics and bacteria is crucial to being able to build a good solution</a:t>
            </a:r>
            <a:endParaRPr sz="1400"/>
          </a:p>
          <a:p>
            <a:pPr indent="0" lvl="0" marL="0" rtl="0" algn="l">
              <a:lnSpc>
                <a:spcPct val="100000"/>
              </a:lnSpc>
              <a:spcBef>
                <a:spcPts val="0"/>
              </a:spcBef>
              <a:spcAft>
                <a:spcPts val="0"/>
              </a:spcAft>
              <a:buNone/>
            </a:pPr>
            <a:r>
              <a:rPr lang="en" sz="1400"/>
              <a:t> </a:t>
            </a:r>
            <a:endParaRPr sz="1400"/>
          </a:p>
          <a:p>
            <a:pPr indent="0" lvl="0" marL="0" rtl="0" algn="l">
              <a:lnSpc>
                <a:spcPct val="100000"/>
              </a:lnSpc>
              <a:spcBef>
                <a:spcPts val="0"/>
              </a:spcBef>
              <a:spcAft>
                <a:spcPts val="0"/>
              </a:spcAft>
              <a:buNone/>
            </a:pPr>
            <a:r>
              <a:rPr lang="en" sz="1400"/>
              <a:t>Objectives:</a:t>
            </a:r>
            <a:endParaRPr sz="1400"/>
          </a:p>
          <a:p>
            <a:pPr indent="-317500" lvl="0" marL="457200" rtl="0" algn="l">
              <a:lnSpc>
                <a:spcPct val="100000"/>
              </a:lnSpc>
              <a:spcBef>
                <a:spcPts val="0"/>
              </a:spcBef>
              <a:spcAft>
                <a:spcPts val="0"/>
              </a:spcAft>
              <a:buSzPts val="1400"/>
              <a:buChar char="-"/>
            </a:pPr>
            <a:r>
              <a:rPr lang="en" sz="1400"/>
              <a:t>Tackle a data science (predictive modeling) problem from start to finish (e.g. a take home interview exercise)  </a:t>
            </a:r>
            <a:endParaRPr sz="1400"/>
          </a:p>
          <a:p>
            <a:pPr indent="-317500" lvl="0" marL="457200" rtl="0" algn="l">
              <a:lnSpc>
                <a:spcPct val="100000"/>
              </a:lnSpc>
              <a:spcBef>
                <a:spcPts val="0"/>
              </a:spcBef>
              <a:spcAft>
                <a:spcPts val="0"/>
              </a:spcAft>
              <a:buSzPts val="1400"/>
              <a:buChar char="-"/>
            </a:pPr>
            <a:r>
              <a:rPr lang="en" sz="1400"/>
              <a:t>Set up a reproducible Python environment and understand how to structure code for analysis</a:t>
            </a:r>
            <a:endParaRPr sz="1400"/>
          </a:p>
          <a:p>
            <a:pPr indent="-317500" lvl="0" marL="457200" rtl="0" algn="l">
              <a:lnSpc>
                <a:spcPct val="100000"/>
              </a:lnSpc>
              <a:spcBef>
                <a:spcPts val="0"/>
              </a:spcBef>
              <a:spcAft>
                <a:spcPts val="0"/>
              </a:spcAft>
              <a:buSzPts val="1400"/>
              <a:buChar char="-"/>
            </a:pPr>
            <a:r>
              <a:rPr lang="en" sz="1400"/>
              <a:t>Process tabular data and sequencing data (bacterial genomes) into machine learning features </a:t>
            </a:r>
            <a:endParaRPr sz="1400"/>
          </a:p>
          <a:p>
            <a:pPr indent="-317500" lvl="0" marL="457200" rtl="0" algn="l">
              <a:lnSpc>
                <a:spcPct val="100000"/>
              </a:lnSpc>
              <a:spcBef>
                <a:spcPts val="0"/>
              </a:spcBef>
              <a:spcAft>
                <a:spcPts val="0"/>
              </a:spcAft>
              <a:buSzPts val="1400"/>
              <a:buChar char="-"/>
            </a:pPr>
            <a:r>
              <a:rPr lang="en" sz="1400"/>
              <a:t>Train a well-fit machine learning model and comparison baseline model </a:t>
            </a:r>
            <a:endParaRPr sz="1400"/>
          </a:p>
          <a:p>
            <a:pPr indent="-317500" lvl="0" marL="457200" rtl="0" algn="l">
              <a:lnSpc>
                <a:spcPct val="100000"/>
              </a:lnSpc>
              <a:spcBef>
                <a:spcPts val="0"/>
              </a:spcBef>
              <a:spcAft>
                <a:spcPts val="0"/>
              </a:spcAft>
              <a:buSzPts val="1400"/>
              <a:buChar char="-"/>
            </a:pPr>
            <a:r>
              <a:rPr lang="en" sz="1400"/>
              <a:t>Analyze machine learning models and understand how to use cross-validation and statistical tests to compare between models </a:t>
            </a:r>
            <a:endParaRPr sz="1400"/>
          </a:p>
          <a:p>
            <a:pPr indent="0" lvl="0" marL="0" rtl="0" algn="l">
              <a:lnSpc>
                <a:spcPct val="100000"/>
              </a:lnSpc>
              <a:spcBef>
                <a:spcPts val="0"/>
              </a:spcBef>
              <a:spcAft>
                <a:spcPts val="0"/>
              </a:spcAft>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2cdb5430bfc_0_326"/>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03" name="Google Shape;403;g2cdb5430bfc_0_326"/>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Sessions Overview</a:t>
            </a:r>
            <a:endParaRPr/>
          </a:p>
        </p:txBody>
      </p:sp>
      <p:sp>
        <p:nvSpPr>
          <p:cNvPr id="404" name="Google Shape;404;g2cdb5430bfc_0_326"/>
          <p:cNvSpPr txBox="1"/>
          <p:nvPr>
            <p:ph idx="2" type="body"/>
          </p:nvPr>
        </p:nvSpPr>
        <p:spPr>
          <a:xfrm>
            <a:off x="413400" y="1230250"/>
            <a:ext cx="7718100" cy="3210300"/>
          </a:xfrm>
          <a:prstGeom prst="rect">
            <a:avLst/>
          </a:prstGeom>
          <a:noFill/>
          <a:ln>
            <a:noFill/>
          </a:ln>
        </p:spPr>
        <p:txBody>
          <a:bodyPr anchorCtr="0" anchor="t" bIns="0" lIns="0" spcFirstLastPara="1" rIns="0" wrap="square" tIns="0">
            <a:noAutofit/>
          </a:bodyPr>
          <a:lstStyle/>
          <a:p>
            <a:pPr indent="-355600" lvl="0" marL="457200" rtl="0" algn="l">
              <a:lnSpc>
                <a:spcPct val="150000"/>
              </a:lnSpc>
              <a:spcBef>
                <a:spcPts val="0"/>
              </a:spcBef>
              <a:spcAft>
                <a:spcPts val="0"/>
              </a:spcAft>
              <a:buSzPts val="2000"/>
              <a:buChar char="-"/>
            </a:pPr>
            <a:r>
              <a:rPr b="1" lang="en" sz="2000"/>
              <a:t>Workshop 1 – Project Introduction &amp; Setup </a:t>
            </a:r>
            <a:endParaRPr b="1" sz="2000"/>
          </a:p>
          <a:p>
            <a:pPr indent="-330200" lvl="0" marL="457200" rtl="0" algn="l">
              <a:lnSpc>
                <a:spcPct val="150000"/>
              </a:lnSpc>
              <a:spcBef>
                <a:spcPts val="0"/>
              </a:spcBef>
              <a:spcAft>
                <a:spcPts val="0"/>
              </a:spcAft>
              <a:buSzPts val="1600"/>
              <a:buChar char="-"/>
            </a:pPr>
            <a:r>
              <a:rPr lang="en" sz="1600"/>
              <a:t>Workshop 2 – Genomic Data (A2 Assignment)</a:t>
            </a:r>
            <a:endParaRPr sz="1600"/>
          </a:p>
          <a:p>
            <a:pPr indent="-330200" lvl="0" marL="457200" rtl="0" algn="l">
              <a:lnSpc>
                <a:spcPct val="150000"/>
              </a:lnSpc>
              <a:spcBef>
                <a:spcPts val="0"/>
              </a:spcBef>
              <a:spcAft>
                <a:spcPts val="0"/>
              </a:spcAft>
              <a:buSzPts val="1600"/>
              <a:buChar char="-"/>
            </a:pPr>
            <a:r>
              <a:rPr lang="en" sz="1600"/>
              <a:t>Workshop 3 – Data Analysis &amp; Visualization </a:t>
            </a:r>
            <a:r>
              <a:rPr lang="en" sz="1600"/>
              <a:t>(A3 Assignment)</a:t>
            </a:r>
            <a:endParaRPr sz="1600"/>
          </a:p>
          <a:p>
            <a:pPr indent="-330200" lvl="0" marL="457200" rtl="0" algn="l">
              <a:lnSpc>
                <a:spcPct val="150000"/>
              </a:lnSpc>
              <a:spcBef>
                <a:spcPts val="0"/>
              </a:spcBef>
              <a:spcAft>
                <a:spcPts val="0"/>
              </a:spcAft>
              <a:buSzPts val="1600"/>
              <a:buChar char="-"/>
            </a:pPr>
            <a:r>
              <a:rPr lang="en" sz="1600"/>
              <a:t>Workshop 4 – Featurization &amp; Baseline Modeling </a:t>
            </a:r>
            <a:r>
              <a:rPr lang="en" sz="1600"/>
              <a:t>(A4 Assignment)</a:t>
            </a:r>
            <a:endParaRPr sz="1600"/>
          </a:p>
          <a:p>
            <a:pPr indent="-330200" lvl="0" marL="457200" rtl="0" algn="l">
              <a:lnSpc>
                <a:spcPct val="150000"/>
              </a:lnSpc>
              <a:spcBef>
                <a:spcPts val="0"/>
              </a:spcBef>
              <a:spcAft>
                <a:spcPts val="0"/>
              </a:spcAft>
              <a:buSzPts val="1600"/>
              <a:buChar char="-"/>
            </a:pPr>
            <a:r>
              <a:rPr lang="en" sz="1600"/>
              <a:t>Workshop 5 – Model Training Approaches </a:t>
            </a:r>
            <a:r>
              <a:rPr lang="en" sz="1600"/>
              <a:t>(</a:t>
            </a:r>
            <a:r>
              <a:rPr b="1" lang="en" sz="1600"/>
              <a:t>Final Assignment Set</a:t>
            </a:r>
            <a:r>
              <a:rPr lang="en" sz="1600"/>
              <a:t>)</a:t>
            </a:r>
            <a:endParaRPr sz="1600"/>
          </a:p>
          <a:p>
            <a:pPr indent="-330200" lvl="0" marL="457200" rtl="0" algn="l">
              <a:lnSpc>
                <a:spcPct val="150000"/>
              </a:lnSpc>
              <a:spcBef>
                <a:spcPts val="0"/>
              </a:spcBef>
              <a:spcAft>
                <a:spcPts val="0"/>
              </a:spcAft>
              <a:buSzPts val="1600"/>
              <a:buChar char="-"/>
            </a:pPr>
            <a:r>
              <a:rPr lang="en" sz="1600"/>
              <a:t>Workshop 6 – Model Tuning </a:t>
            </a:r>
            <a:endParaRPr sz="1600"/>
          </a:p>
          <a:p>
            <a:pPr indent="-330200" lvl="0" marL="457200" rtl="0" algn="l">
              <a:lnSpc>
                <a:spcPct val="150000"/>
              </a:lnSpc>
              <a:spcBef>
                <a:spcPts val="0"/>
              </a:spcBef>
              <a:spcAft>
                <a:spcPts val="0"/>
              </a:spcAft>
              <a:buSzPts val="1600"/>
              <a:buChar char="-"/>
            </a:pPr>
            <a:r>
              <a:rPr lang="en" sz="1600"/>
              <a:t>Workshop 7 – Performance Evaluation </a:t>
            </a:r>
            <a:r>
              <a:rPr lang="en" sz="1600"/>
              <a:t>(</a:t>
            </a:r>
            <a:r>
              <a:rPr b="1" lang="en" sz="1600"/>
              <a:t>Final Assignment Code/Testing Due</a:t>
            </a:r>
            <a:r>
              <a:rPr lang="en" sz="1600"/>
              <a:t>)</a:t>
            </a:r>
            <a:endParaRPr sz="1600"/>
          </a:p>
          <a:p>
            <a:pPr indent="-330200" lvl="0" marL="457200" rtl="0" algn="l">
              <a:lnSpc>
                <a:spcPct val="150000"/>
              </a:lnSpc>
              <a:spcBef>
                <a:spcPts val="0"/>
              </a:spcBef>
              <a:spcAft>
                <a:spcPts val="0"/>
              </a:spcAft>
              <a:buSzPts val="1600"/>
              <a:buChar char="-"/>
            </a:pPr>
            <a:r>
              <a:rPr lang="en" sz="1600"/>
              <a:t>Workshop 8 – Results Presentation &amp; Wrap up (</a:t>
            </a:r>
            <a:r>
              <a:rPr b="1" lang="en" sz="1600"/>
              <a:t>Final Presentation Due</a:t>
            </a:r>
            <a:r>
              <a:rPr lang="en" sz="1600"/>
              <a:t>)</a:t>
            </a:r>
            <a:endParaRPr sz="1600"/>
          </a:p>
          <a:p>
            <a:pPr indent="0" lvl="0" marL="0" rtl="0" algn="l">
              <a:lnSpc>
                <a:spcPct val="100000"/>
              </a:lnSpc>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g2cdb5430bfc_0_361"/>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10" name="Google Shape;410;g2cdb5430bfc_0_361"/>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Accessing Files</a:t>
            </a:r>
            <a:endParaRPr/>
          </a:p>
        </p:txBody>
      </p:sp>
      <p:sp>
        <p:nvSpPr>
          <p:cNvPr id="411" name="Google Shape;411;g2cdb5430bfc_0_361"/>
          <p:cNvSpPr txBox="1"/>
          <p:nvPr>
            <p:ph idx="2" type="body"/>
          </p:nvPr>
        </p:nvSpPr>
        <p:spPr>
          <a:xfrm>
            <a:off x="413400" y="1230250"/>
            <a:ext cx="7718100" cy="3210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t>One single place for accessing all course materials:</a:t>
            </a:r>
            <a:endParaRPr sz="1400"/>
          </a:p>
          <a:p>
            <a:pPr indent="-317500" lvl="0" marL="457200" rtl="0" algn="l">
              <a:lnSpc>
                <a:spcPct val="150000"/>
              </a:lnSpc>
              <a:spcBef>
                <a:spcPts val="0"/>
              </a:spcBef>
              <a:spcAft>
                <a:spcPts val="0"/>
              </a:spcAft>
              <a:buSzPts val="1400"/>
              <a:buChar char="-"/>
            </a:pPr>
            <a:r>
              <a:rPr lang="en" sz="1400"/>
              <a:t>Through the main course folder (</a:t>
            </a:r>
            <a:r>
              <a:rPr lang="en" sz="1400" u="sng">
                <a:solidFill>
                  <a:schemeClr val="hlink"/>
                </a:solidFill>
                <a:hlinkClick r:id="rId4"/>
              </a:rPr>
              <a:t>link to access here</a:t>
            </a:r>
            <a:r>
              <a:rPr lang="en" sz="1400"/>
              <a:t>)</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rPr lang="en" sz="1400"/>
              <a:t>Notes:</a:t>
            </a:r>
            <a:endParaRPr sz="1400"/>
          </a:p>
          <a:p>
            <a:pPr indent="-317500" lvl="0" marL="457200" rtl="0" algn="l">
              <a:lnSpc>
                <a:spcPct val="150000"/>
              </a:lnSpc>
              <a:spcBef>
                <a:spcPts val="0"/>
              </a:spcBef>
              <a:spcAft>
                <a:spcPts val="0"/>
              </a:spcAft>
              <a:buSzPts val="1400"/>
              <a:buChar char="-"/>
            </a:pPr>
            <a:r>
              <a:rPr lang="en" sz="1400"/>
              <a:t>Large Data files are only stored in the main course folder (under `data/`)</a:t>
            </a:r>
            <a:endParaRPr sz="1400"/>
          </a:p>
          <a:p>
            <a:pPr indent="-317500" lvl="0" marL="457200" rtl="0" algn="l">
              <a:lnSpc>
                <a:spcPct val="150000"/>
              </a:lnSpc>
              <a:spcBef>
                <a:spcPts val="0"/>
              </a:spcBef>
              <a:spcAft>
                <a:spcPts val="0"/>
              </a:spcAft>
              <a:buSzPts val="1400"/>
              <a:buChar char="-"/>
            </a:pPr>
            <a:r>
              <a:rPr lang="en" sz="1400"/>
              <a:t>Final projects should be submitted in the `submissions/` folder - make a new folder with your name</a:t>
            </a:r>
            <a:endParaRPr sz="1400"/>
          </a:p>
          <a:p>
            <a:pPr indent="-317500" lvl="0" marL="457200" rtl="0" algn="l">
              <a:lnSpc>
                <a:spcPct val="150000"/>
              </a:lnSpc>
              <a:spcBef>
                <a:spcPts val="0"/>
              </a:spcBef>
              <a:spcAft>
                <a:spcPts val="0"/>
              </a:spcAft>
              <a:buSzPts val="1400"/>
              <a:buChar char="-"/>
            </a:pPr>
            <a:r>
              <a:rPr lang="en" sz="1400"/>
              <a:t>Git and Github are not being taught as part of this course. Any existing familiarity?</a:t>
            </a:r>
            <a:endParaRPr sz="1400"/>
          </a:p>
          <a:p>
            <a:pPr indent="-317500" lvl="1" marL="914400" rtl="0" algn="l">
              <a:lnSpc>
                <a:spcPct val="150000"/>
              </a:lnSpc>
              <a:spcBef>
                <a:spcPts val="0"/>
              </a:spcBef>
              <a:spcAft>
                <a:spcPts val="0"/>
              </a:spcAft>
              <a:buSzPts val="1400"/>
              <a:buChar char="-"/>
            </a:pPr>
            <a:r>
              <a:rPr lang="en" sz="1400"/>
              <a:t>Encourage you to use Git &amp; Github for packaging and presenting your work (especially the final project)</a:t>
            </a:r>
            <a:endParaRPr sz="1400"/>
          </a:p>
          <a:p>
            <a:pPr indent="0" lvl="0" marL="0" rtl="0" algn="l">
              <a:lnSpc>
                <a:spcPct val="15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415" name="Shape 415"/>
        <p:cNvGrpSpPr/>
        <p:nvPr/>
      </p:nvGrpSpPr>
      <p:grpSpPr>
        <a:xfrm>
          <a:off x="0" y="0"/>
          <a:ext cx="0" cy="0"/>
          <a:chOff x="0" y="0"/>
          <a:chExt cx="0" cy="0"/>
        </a:xfrm>
      </p:grpSpPr>
      <p:sp>
        <p:nvSpPr>
          <p:cNvPr id="416" name="Google Shape;416;g2cdb5430bfc_0_332"/>
          <p:cNvSpPr txBox="1"/>
          <p:nvPr/>
        </p:nvSpPr>
        <p:spPr>
          <a:xfrm>
            <a:off x="459600" y="505900"/>
            <a:ext cx="62103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Expectations</a:t>
            </a:r>
            <a:endParaRPr b="1" i="0" sz="7500" u="none" cap="none" strike="noStrike">
              <a:solidFill>
                <a:srgbClr val="5370E7"/>
              </a:solidFill>
              <a:latin typeface="Inter Tight"/>
              <a:ea typeface="Inter Tight"/>
              <a:cs typeface="Inter Tight"/>
              <a:sym typeface="Inter Tight"/>
            </a:endParaRPr>
          </a:p>
        </p:txBody>
      </p:sp>
      <p:pic>
        <p:nvPicPr>
          <p:cNvPr id="417" name="Google Shape;417;g2cdb5430bfc_0_332"/>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2cdb5430bfc_0_348"/>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23" name="Google Shape;423;g2cdb5430bfc_0_348"/>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Office Hours and Getting Help</a:t>
            </a:r>
            <a:endParaRPr/>
          </a:p>
        </p:txBody>
      </p:sp>
      <p:sp>
        <p:nvSpPr>
          <p:cNvPr id="424" name="Google Shape;424;g2cdb5430bfc_0_348"/>
          <p:cNvSpPr txBox="1"/>
          <p:nvPr>
            <p:ph idx="2" type="body"/>
          </p:nvPr>
        </p:nvSpPr>
        <p:spPr>
          <a:xfrm>
            <a:off x="459600" y="1109975"/>
            <a:ext cx="7718100" cy="3882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t>Three main methods for support during this course:</a:t>
            </a:r>
            <a:endParaRPr sz="1600"/>
          </a:p>
          <a:p>
            <a:pPr indent="-317500" lvl="0" marL="457200" rtl="0" algn="l">
              <a:lnSpc>
                <a:spcPct val="115000"/>
              </a:lnSpc>
              <a:spcBef>
                <a:spcPts val="0"/>
              </a:spcBef>
              <a:spcAft>
                <a:spcPts val="0"/>
              </a:spcAft>
              <a:buSzPts val="1400"/>
              <a:buAutoNum type="arabicPeriod"/>
            </a:pPr>
            <a:r>
              <a:rPr lang="en" sz="1400"/>
              <a:t>Office hours:</a:t>
            </a:r>
            <a:endParaRPr sz="1400"/>
          </a:p>
          <a:p>
            <a:pPr indent="-317500" lvl="1" marL="914400" rtl="0" algn="l">
              <a:lnSpc>
                <a:spcPct val="115000"/>
              </a:lnSpc>
              <a:spcBef>
                <a:spcPts val="0"/>
              </a:spcBef>
              <a:spcAft>
                <a:spcPts val="0"/>
              </a:spcAft>
              <a:buSzPts val="1400"/>
              <a:buChar char="-"/>
            </a:pPr>
            <a:r>
              <a:rPr lang="en" sz="1400"/>
              <a:t>I’m available </a:t>
            </a:r>
            <a:r>
              <a:rPr b="1" lang="en" sz="1400"/>
              <a:t>3pm-4pm Fridays</a:t>
            </a:r>
            <a:r>
              <a:rPr lang="en" sz="1400"/>
              <a:t> and </a:t>
            </a:r>
            <a:r>
              <a:rPr b="1" lang="en" sz="1400"/>
              <a:t>6pm-7pm Tuesdays </a:t>
            </a:r>
            <a:endParaRPr sz="1400"/>
          </a:p>
          <a:p>
            <a:pPr indent="-317500" lvl="1" marL="914400" rtl="0" algn="l">
              <a:lnSpc>
                <a:spcPct val="150000"/>
              </a:lnSpc>
              <a:spcBef>
                <a:spcPts val="0"/>
              </a:spcBef>
              <a:spcAft>
                <a:spcPts val="0"/>
              </a:spcAft>
              <a:buSzPts val="1400"/>
              <a:buChar char="-"/>
            </a:pPr>
            <a:r>
              <a:rPr lang="en" sz="1400"/>
              <a:t>Reach out on slack (see below) or via email to book a slot in these times</a:t>
            </a:r>
            <a:endParaRPr sz="1400"/>
          </a:p>
          <a:p>
            <a:pPr indent="0" lvl="0" marL="0" rtl="0" algn="l">
              <a:lnSpc>
                <a:spcPct val="150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Slack</a:t>
            </a:r>
            <a:endParaRPr sz="1400"/>
          </a:p>
          <a:p>
            <a:pPr indent="-317500" lvl="1" marL="914400" rtl="0" algn="l">
              <a:lnSpc>
                <a:spcPct val="115000"/>
              </a:lnSpc>
              <a:spcBef>
                <a:spcPts val="0"/>
              </a:spcBef>
              <a:spcAft>
                <a:spcPts val="0"/>
              </a:spcAft>
              <a:buSzPts val="1400"/>
              <a:buChar char="-"/>
            </a:pPr>
            <a:r>
              <a:rPr lang="en" sz="1400"/>
              <a:t>There is a course slack channel, join using </a:t>
            </a:r>
            <a:r>
              <a:rPr lang="en" sz="1400" u="sng">
                <a:solidFill>
                  <a:schemeClr val="hlink"/>
                </a:solidFill>
                <a:hlinkClick r:id="rId4"/>
              </a:rPr>
              <a:t>this link</a:t>
            </a:r>
            <a:endParaRPr sz="1400"/>
          </a:p>
          <a:p>
            <a:pPr indent="-317500" lvl="1" marL="914400" rtl="0" algn="l">
              <a:lnSpc>
                <a:spcPct val="115000"/>
              </a:lnSpc>
              <a:spcBef>
                <a:spcPts val="0"/>
              </a:spcBef>
              <a:spcAft>
                <a:spcPts val="0"/>
              </a:spcAft>
              <a:buSzPts val="1400"/>
              <a:buChar char="-"/>
            </a:pPr>
            <a:r>
              <a:rPr lang="en" sz="1400"/>
              <a:t>Please join the “march-2025-workshop” channel</a:t>
            </a:r>
            <a:endParaRPr sz="1400"/>
          </a:p>
          <a:p>
            <a:pPr indent="-317500" lvl="1" marL="914400" rtl="0" algn="l">
              <a:lnSpc>
                <a:spcPct val="115000"/>
              </a:lnSpc>
              <a:spcBef>
                <a:spcPts val="0"/>
              </a:spcBef>
              <a:spcAft>
                <a:spcPts val="0"/>
              </a:spcAft>
              <a:buSzPts val="1400"/>
              <a:buChar char="-"/>
            </a:pPr>
            <a:r>
              <a:rPr lang="en" sz="1400"/>
              <a:t>Use </a:t>
            </a:r>
            <a:r>
              <a:rPr lang="en" sz="1400"/>
              <a:t>this channel for all questions, you are also encouraged and welcome to answer each others questions</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Recordings of each workshop are available to rewatch in the course folder</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2cdb5430bfc_0_35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30" name="Google Shape;430;g2cdb5430bfc_0_355"/>
          <p:cNvSpPr txBox="1"/>
          <p:nvPr>
            <p:ph type="title"/>
          </p:nvPr>
        </p:nvSpPr>
        <p:spPr>
          <a:xfrm>
            <a:off x="459600" y="290075"/>
            <a:ext cx="76257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Requirements for Course Completion</a:t>
            </a:r>
            <a:endParaRPr/>
          </a:p>
        </p:txBody>
      </p:sp>
      <p:sp>
        <p:nvSpPr>
          <p:cNvPr id="431" name="Google Shape;431;g2cdb5430bfc_0_355"/>
          <p:cNvSpPr txBox="1"/>
          <p:nvPr>
            <p:ph idx="2" type="body"/>
          </p:nvPr>
        </p:nvSpPr>
        <p:spPr>
          <a:xfrm>
            <a:off x="413400" y="972475"/>
            <a:ext cx="7718100" cy="3672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600"/>
              <a:t>To formally complete the course you must:</a:t>
            </a:r>
            <a:endParaRPr sz="1600"/>
          </a:p>
          <a:p>
            <a:pPr indent="-330200" lvl="0" marL="457200" rtl="0" algn="l">
              <a:lnSpc>
                <a:spcPct val="115000"/>
              </a:lnSpc>
              <a:spcBef>
                <a:spcPts val="0"/>
              </a:spcBef>
              <a:spcAft>
                <a:spcPts val="0"/>
              </a:spcAft>
              <a:buSzPts val="1600"/>
              <a:buAutoNum type="arabicPeriod"/>
            </a:pPr>
            <a:r>
              <a:rPr lang="en" sz="1600"/>
              <a:t>Attend at least </a:t>
            </a:r>
            <a:r>
              <a:rPr b="1" lang="en" sz="1600"/>
              <a:t>5/8 workshops</a:t>
            </a:r>
            <a:r>
              <a:rPr lang="en" sz="1600"/>
              <a:t> throughout the course (attending all 8 is highly encouraged!)</a:t>
            </a:r>
            <a:endParaRPr sz="1600"/>
          </a:p>
          <a:p>
            <a:pPr indent="-330200" lvl="0" marL="457200" rtl="0" algn="l">
              <a:lnSpc>
                <a:spcPct val="115000"/>
              </a:lnSpc>
              <a:spcBef>
                <a:spcPts val="0"/>
              </a:spcBef>
              <a:spcAft>
                <a:spcPts val="0"/>
              </a:spcAft>
              <a:buSzPts val="1600"/>
              <a:buAutoNum type="arabicPeriod"/>
            </a:pPr>
            <a:r>
              <a:rPr lang="en" sz="1600"/>
              <a:t>You must </a:t>
            </a:r>
            <a:r>
              <a:rPr b="1" lang="en" sz="1600"/>
              <a:t>submit your final project assignment</a:t>
            </a:r>
            <a:r>
              <a:rPr lang="en" sz="1600"/>
              <a:t> (this will be set on Workshop 5 and will be due for Workshop 8)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Each workshop is split into:</a:t>
            </a:r>
            <a:endParaRPr sz="1600"/>
          </a:p>
          <a:p>
            <a:pPr indent="-330200" lvl="0" marL="457200" rtl="0" algn="l">
              <a:lnSpc>
                <a:spcPct val="115000"/>
              </a:lnSpc>
              <a:spcBef>
                <a:spcPts val="0"/>
              </a:spcBef>
              <a:spcAft>
                <a:spcPts val="0"/>
              </a:spcAft>
              <a:buSzPts val="1600"/>
              <a:buAutoNum type="arabicPeriod"/>
            </a:pPr>
            <a:r>
              <a:rPr lang="en" sz="1600"/>
              <a:t>Career discussion &amp; questions</a:t>
            </a:r>
            <a:endParaRPr sz="1600"/>
          </a:p>
          <a:p>
            <a:pPr indent="-330200" lvl="0" marL="457200" rtl="0" algn="l">
              <a:lnSpc>
                <a:spcPct val="115000"/>
              </a:lnSpc>
              <a:spcBef>
                <a:spcPts val="0"/>
              </a:spcBef>
              <a:spcAft>
                <a:spcPts val="0"/>
              </a:spcAft>
              <a:buSzPts val="1600"/>
              <a:buAutoNum type="arabicPeriod"/>
            </a:pPr>
            <a:r>
              <a:rPr lang="en" sz="1600"/>
              <a:t>Recap / Teaching Component (slides) </a:t>
            </a:r>
            <a:endParaRPr sz="1600"/>
          </a:p>
          <a:p>
            <a:pPr indent="-330200" lvl="0" marL="457200" rtl="0" algn="l">
              <a:lnSpc>
                <a:spcPct val="115000"/>
              </a:lnSpc>
              <a:spcBef>
                <a:spcPts val="0"/>
              </a:spcBef>
              <a:spcAft>
                <a:spcPts val="0"/>
              </a:spcAft>
              <a:buSzPts val="1600"/>
              <a:buAutoNum type="arabicPeriod"/>
            </a:pPr>
            <a:r>
              <a:rPr lang="en" sz="1600"/>
              <a:t>Interactive Tutorial (jupyter notebook)</a:t>
            </a:r>
            <a:endParaRPr sz="1600"/>
          </a:p>
          <a:p>
            <a:pPr indent="-330200" lvl="0" marL="457200" rtl="0" algn="l">
              <a:lnSpc>
                <a:spcPct val="115000"/>
              </a:lnSpc>
              <a:spcBef>
                <a:spcPts val="0"/>
              </a:spcBef>
              <a:spcAft>
                <a:spcPts val="0"/>
              </a:spcAft>
              <a:buSzPts val="1600"/>
              <a:buAutoNum type="arabicPeriod"/>
            </a:pPr>
            <a:r>
              <a:rPr lang="en" sz="1600"/>
              <a:t>Assignment (jupyter notebook)</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Assignments are designed to be relatively short and example code is provided</a:t>
            </a:r>
            <a:endParaRPr sz="1600"/>
          </a:p>
          <a:p>
            <a:pPr indent="0" lvl="0" marL="0" rtl="0" algn="l">
              <a:lnSpc>
                <a:spcPct val="100000"/>
              </a:lnSpc>
              <a:spcBef>
                <a:spcPts val="0"/>
              </a:spcBef>
              <a:spcAft>
                <a:spcPts val="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435" name="Shape 435"/>
        <p:cNvGrpSpPr/>
        <p:nvPr/>
      </p:nvGrpSpPr>
      <p:grpSpPr>
        <a:xfrm>
          <a:off x="0" y="0"/>
          <a:ext cx="0" cy="0"/>
          <a:chOff x="0" y="0"/>
          <a:chExt cx="0" cy="0"/>
        </a:xfrm>
      </p:grpSpPr>
      <p:sp>
        <p:nvSpPr>
          <p:cNvPr id="436" name="Google Shape;436;g2cdb5430bfc_1_0"/>
          <p:cNvSpPr txBox="1"/>
          <p:nvPr/>
        </p:nvSpPr>
        <p:spPr>
          <a:xfrm>
            <a:off x="459600" y="505900"/>
            <a:ext cx="62103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Workshop 1  Setup</a:t>
            </a:r>
            <a:endParaRPr b="1" i="0" sz="7500" u="none" cap="none" strike="noStrike">
              <a:solidFill>
                <a:srgbClr val="5370E7"/>
              </a:solidFill>
              <a:latin typeface="Inter Tight"/>
              <a:ea typeface="Inter Tight"/>
              <a:cs typeface="Inter Tight"/>
              <a:sym typeface="Inter Tight"/>
            </a:endParaRPr>
          </a:p>
        </p:txBody>
      </p:sp>
      <p:pic>
        <p:nvPicPr>
          <p:cNvPr id="437" name="Google Shape;437;g2cdb5430bfc_1_0"/>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
          <p:cNvSpPr txBox="1"/>
          <p:nvPr>
            <p:ph type="title"/>
          </p:nvPr>
        </p:nvSpPr>
        <p:spPr>
          <a:xfrm>
            <a:off x="395875" y="1180700"/>
            <a:ext cx="6542400" cy="2804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000000"/>
              </a:buClr>
              <a:buSzPts val="7500"/>
              <a:buFont typeface="Arial"/>
              <a:buNone/>
            </a:pPr>
            <a:r>
              <a:rPr lang="en" sz="5500"/>
              <a:t>Exploring the Bacterial Genome using Data Science</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2cfde83d100_3_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43" name="Google Shape;443;g2cfde83d100_3_5"/>
          <p:cNvSpPr txBox="1"/>
          <p:nvPr>
            <p:ph type="title"/>
          </p:nvPr>
        </p:nvSpPr>
        <p:spPr>
          <a:xfrm>
            <a:off x="459600" y="442475"/>
            <a:ext cx="76257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Set up File Structure</a:t>
            </a:r>
            <a:endParaRPr/>
          </a:p>
        </p:txBody>
      </p:sp>
      <p:sp>
        <p:nvSpPr>
          <p:cNvPr id="444" name="Google Shape;444;g2cfde83d100_3_5"/>
          <p:cNvSpPr txBox="1"/>
          <p:nvPr>
            <p:ph idx="2" type="body"/>
          </p:nvPr>
        </p:nvSpPr>
        <p:spPr>
          <a:xfrm>
            <a:off x="413400" y="1124875"/>
            <a:ext cx="7718100" cy="3672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t>To make everything work smoothly, use the same directory structure as present in the course folder.</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To get set up please:</a:t>
            </a:r>
            <a:endParaRPr sz="1400"/>
          </a:p>
          <a:p>
            <a:pPr indent="-317500" lvl="0" marL="457200" rtl="0" algn="l">
              <a:lnSpc>
                <a:spcPct val="115000"/>
              </a:lnSpc>
              <a:spcBef>
                <a:spcPts val="0"/>
              </a:spcBef>
              <a:spcAft>
                <a:spcPts val="0"/>
              </a:spcAft>
              <a:buSzPts val="1400"/>
              <a:buAutoNum type="arabicPeriod"/>
            </a:pPr>
            <a:r>
              <a:rPr lang="en" sz="1400"/>
              <a:t>Make a top level folder with the course name (all course files will live in here) </a:t>
            </a:r>
            <a:endParaRPr sz="1400"/>
          </a:p>
          <a:p>
            <a:pPr indent="-317500" lvl="0" marL="457200" rtl="0" algn="l">
              <a:lnSpc>
                <a:spcPct val="115000"/>
              </a:lnSpc>
              <a:spcBef>
                <a:spcPts val="0"/>
              </a:spcBef>
              <a:spcAft>
                <a:spcPts val="0"/>
              </a:spcAft>
              <a:buSzPts val="1400"/>
              <a:buAutoNum type="arabicPeriod"/>
            </a:pPr>
            <a:r>
              <a:rPr lang="en" sz="1400"/>
              <a:t>Make an empty ‘data’ folder within this top level folder (don’t download the data folder!)</a:t>
            </a:r>
            <a:endParaRPr sz="1400"/>
          </a:p>
          <a:p>
            <a:pPr indent="-317500" lvl="0" marL="457200" rtl="0" algn="l">
              <a:lnSpc>
                <a:spcPct val="115000"/>
              </a:lnSpc>
              <a:spcBef>
                <a:spcPts val="0"/>
              </a:spcBef>
              <a:spcAft>
                <a:spcPts val="0"/>
              </a:spcAft>
              <a:buSzPts val="1400"/>
              <a:buAutoNum type="arabicPeriod"/>
            </a:pPr>
            <a:r>
              <a:rPr lang="en" sz="1400"/>
              <a:t>Download Workshop 1 from the shared folder and place in the top level</a:t>
            </a:r>
            <a:endParaRPr sz="1400"/>
          </a:p>
          <a:p>
            <a:pPr indent="-317500" lvl="0" marL="457200" rtl="0" algn="l">
              <a:lnSpc>
                <a:spcPct val="115000"/>
              </a:lnSpc>
              <a:spcBef>
                <a:spcPts val="0"/>
              </a:spcBef>
              <a:spcAft>
                <a:spcPts val="0"/>
              </a:spcAft>
              <a:buSzPts val="1400"/>
              <a:buAutoNum type="arabicPeriod"/>
            </a:pPr>
            <a:r>
              <a:rPr lang="en" sz="1400"/>
              <a:t>Download the environment yaml file (first try the one called “</a:t>
            </a:r>
            <a:r>
              <a:rPr lang="en" sz="1400"/>
              <a:t>etbg_env.yml” - if using windows you may need to use “etbg_env_nobio.yml”)</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 sz="1400"/>
              <a:t>Resulting Structure</a:t>
            </a:r>
            <a:r>
              <a:rPr lang="en" sz="1400"/>
              <a:t>:</a:t>
            </a:r>
            <a:endParaRPr sz="1400"/>
          </a:p>
          <a:p>
            <a:pPr indent="-317500" lvl="0" marL="457200" rtl="0" algn="l">
              <a:lnSpc>
                <a:spcPct val="115000"/>
              </a:lnSpc>
              <a:spcBef>
                <a:spcPts val="0"/>
              </a:spcBef>
              <a:spcAft>
                <a:spcPts val="0"/>
              </a:spcAft>
              <a:buSzPts val="1400"/>
              <a:buChar char="-"/>
            </a:pPr>
            <a:r>
              <a:rPr lang="en" sz="1400"/>
              <a:t>ExploringTheBacterialGenome</a:t>
            </a:r>
            <a:endParaRPr sz="1400"/>
          </a:p>
          <a:p>
            <a:pPr indent="-317500" lvl="1" marL="914400" rtl="0" algn="l">
              <a:lnSpc>
                <a:spcPct val="115000"/>
              </a:lnSpc>
              <a:spcBef>
                <a:spcPts val="0"/>
              </a:spcBef>
              <a:spcAft>
                <a:spcPts val="0"/>
              </a:spcAft>
              <a:buSzPts val="1400"/>
              <a:buChar char="-"/>
            </a:pPr>
            <a:r>
              <a:rPr lang="en" sz="1400"/>
              <a:t>data</a:t>
            </a:r>
            <a:endParaRPr sz="1400"/>
          </a:p>
          <a:p>
            <a:pPr indent="-317500" lvl="1" marL="914400" rtl="0" algn="l">
              <a:lnSpc>
                <a:spcPct val="115000"/>
              </a:lnSpc>
              <a:spcBef>
                <a:spcPts val="0"/>
              </a:spcBef>
              <a:spcAft>
                <a:spcPts val="0"/>
              </a:spcAft>
              <a:buSzPts val="1400"/>
              <a:buChar char="-"/>
            </a:pPr>
            <a:r>
              <a:rPr lang="en" sz="1400"/>
              <a:t>Workshop 1 - Introduction &amp; Setup</a:t>
            </a:r>
            <a:endParaRPr sz="1400"/>
          </a:p>
          <a:p>
            <a:pPr indent="-317500" lvl="1" marL="914400" rtl="0" algn="l">
              <a:lnSpc>
                <a:spcPct val="115000"/>
              </a:lnSpc>
              <a:spcBef>
                <a:spcPts val="0"/>
              </a:spcBef>
              <a:spcAft>
                <a:spcPts val="0"/>
              </a:spcAft>
              <a:buSzPts val="1400"/>
              <a:buChar char="-"/>
            </a:pPr>
            <a:r>
              <a:rPr lang="en" sz="1400"/>
              <a:t>etbg_env.yml</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448" name="Shape 448"/>
        <p:cNvGrpSpPr/>
        <p:nvPr/>
      </p:nvGrpSpPr>
      <p:grpSpPr>
        <a:xfrm>
          <a:off x="0" y="0"/>
          <a:ext cx="0" cy="0"/>
          <a:chOff x="0" y="0"/>
          <a:chExt cx="0" cy="0"/>
        </a:xfrm>
      </p:grpSpPr>
      <p:sp>
        <p:nvSpPr>
          <p:cNvPr id="449" name="Google Shape;449;g33e8f2f2ffd_0_0"/>
          <p:cNvSpPr txBox="1"/>
          <p:nvPr/>
        </p:nvSpPr>
        <p:spPr>
          <a:xfrm>
            <a:off x="459600" y="505900"/>
            <a:ext cx="68412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Assignment - 0</a:t>
            </a:r>
            <a:endParaRPr b="1" i="0" sz="7500" u="none" cap="none" strike="noStrike">
              <a:solidFill>
                <a:srgbClr val="5370E7"/>
              </a:solidFill>
              <a:latin typeface="Inter Tight"/>
              <a:ea typeface="Inter Tight"/>
              <a:cs typeface="Inter Tight"/>
              <a:sym typeface="Inter Tight"/>
            </a:endParaRPr>
          </a:p>
        </p:txBody>
      </p:sp>
      <p:pic>
        <p:nvPicPr>
          <p:cNvPr id="450" name="Google Shape;450;g33e8f2f2ffd_0_0"/>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g33e8f2f2ffd_0_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56" name="Google Shape;456;g33e8f2f2ffd_0_5"/>
          <p:cNvSpPr txBox="1"/>
          <p:nvPr>
            <p:ph type="title"/>
          </p:nvPr>
        </p:nvSpPr>
        <p:spPr>
          <a:xfrm>
            <a:off x="459600" y="442475"/>
            <a:ext cx="76257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What do you aim to achieve?</a:t>
            </a:r>
            <a:endParaRPr/>
          </a:p>
        </p:txBody>
      </p:sp>
      <p:sp>
        <p:nvSpPr>
          <p:cNvPr id="457" name="Google Shape;457;g33e8f2f2ffd_0_5"/>
          <p:cNvSpPr txBox="1"/>
          <p:nvPr>
            <p:ph idx="2" type="body"/>
          </p:nvPr>
        </p:nvSpPr>
        <p:spPr>
          <a:xfrm>
            <a:off x="413400" y="1438150"/>
            <a:ext cx="7718100" cy="335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t>It’s important to put yourself in the right mindset and think about what you’re looking to learn!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I’m here to support you and help you get the most out of this project and reach your goals.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lang="en" sz="1400"/>
              <a:t>Prior to next week</a:t>
            </a:r>
            <a:r>
              <a:rPr lang="en" sz="1400"/>
              <a:t>:</a:t>
            </a:r>
            <a:endParaRPr sz="1400"/>
          </a:p>
          <a:p>
            <a:pPr indent="0" lvl="0" marL="0" rtl="0" algn="l">
              <a:lnSpc>
                <a:spcPct val="10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 sz="1400"/>
              <a:t>Write up a short paragraph on what you think you will learn from this course</a:t>
            </a:r>
            <a:endParaRPr sz="1400"/>
          </a:p>
          <a:p>
            <a:pPr indent="-317500" lvl="0" marL="457200" rtl="0" algn="l">
              <a:lnSpc>
                <a:spcPct val="150000"/>
              </a:lnSpc>
              <a:spcBef>
                <a:spcPts val="0"/>
              </a:spcBef>
              <a:spcAft>
                <a:spcPts val="0"/>
              </a:spcAft>
              <a:buSzPts val="1400"/>
              <a:buChar char="●"/>
            </a:pPr>
            <a:r>
              <a:rPr lang="en" sz="1400"/>
              <a:t>Imagine you will be adding this to your resume/portfolio</a:t>
            </a:r>
            <a:endParaRPr sz="1400"/>
          </a:p>
          <a:p>
            <a:pPr indent="-317500" lvl="0" marL="457200" rtl="0" algn="l">
              <a:lnSpc>
                <a:spcPct val="150000"/>
              </a:lnSpc>
              <a:spcBef>
                <a:spcPts val="0"/>
              </a:spcBef>
              <a:spcAft>
                <a:spcPts val="0"/>
              </a:spcAft>
              <a:buSzPts val="1400"/>
              <a:buChar char="●"/>
            </a:pPr>
            <a:r>
              <a:rPr lang="en" sz="1400"/>
              <a:t>You’ll come back to this paragraph at the end of the project as a reflection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Send this to me by next Friday (via email)</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33e8f2f2ffd_0_16"/>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63" name="Google Shape;463;g33e8f2f2ffd_0_16"/>
          <p:cNvSpPr txBox="1"/>
          <p:nvPr>
            <p:ph type="title"/>
          </p:nvPr>
        </p:nvSpPr>
        <p:spPr>
          <a:xfrm>
            <a:off x="459600" y="442475"/>
            <a:ext cx="76257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GitHub Usage</a:t>
            </a:r>
            <a:endParaRPr/>
          </a:p>
        </p:txBody>
      </p:sp>
      <p:sp>
        <p:nvSpPr>
          <p:cNvPr id="464" name="Google Shape;464;g33e8f2f2ffd_0_16"/>
          <p:cNvSpPr txBox="1"/>
          <p:nvPr>
            <p:ph idx="2" type="body"/>
          </p:nvPr>
        </p:nvSpPr>
        <p:spPr>
          <a:xfrm>
            <a:off x="413400" y="1201275"/>
            <a:ext cx="7718100" cy="335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400"/>
              <a:t>Quick Poll</a:t>
            </a:r>
            <a:r>
              <a:rPr lang="en" sz="1400"/>
              <a:t> - What is everyone’s experience level with version control?</a:t>
            </a:r>
            <a:endParaRPr sz="1400"/>
          </a:p>
          <a:p>
            <a:pPr indent="0" lvl="0" marL="0" rtl="0" algn="l">
              <a:lnSpc>
                <a:spcPct val="100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I won’t be formally teaching Git or using GitHub but it is a great habit to get into</a:t>
            </a:r>
            <a:endParaRPr sz="1400"/>
          </a:p>
          <a:p>
            <a:pPr indent="-317500" lvl="0" marL="457200" rtl="0" algn="l">
              <a:lnSpc>
                <a:spcPct val="100000"/>
              </a:lnSpc>
              <a:spcBef>
                <a:spcPts val="0"/>
              </a:spcBef>
              <a:spcAft>
                <a:spcPts val="0"/>
              </a:spcAft>
              <a:buSzPts val="1400"/>
              <a:buChar char="●"/>
            </a:pPr>
            <a:r>
              <a:rPr lang="en" sz="1400"/>
              <a:t>Used extensively in industry</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i="1" lang="en" sz="1400"/>
              <a:t>Option:</a:t>
            </a:r>
            <a:endParaRPr b="1" i="1" sz="1400"/>
          </a:p>
          <a:p>
            <a:pPr indent="0" lvl="0" marL="0" rtl="0" algn="l">
              <a:lnSpc>
                <a:spcPct val="100000"/>
              </a:lnSpc>
              <a:spcBef>
                <a:spcPts val="0"/>
              </a:spcBef>
              <a:spcAft>
                <a:spcPts val="0"/>
              </a:spcAft>
              <a:buNone/>
            </a:pPr>
            <a:r>
              <a:t/>
            </a:r>
            <a:endParaRPr b="1" sz="1400"/>
          </a:p>
          <a:p>
            <a:pPr indent="-317500" lvl="0" marL="457200" rtl="0" algn="l">
              <a:lnSpc>
                <a:spcPct val="115000"/>
              </a:lnSpc>
              <a:spcBef>
                <a:spcPts val="0"/>
              </a:spcBef>
              <a:spcAft>
                <a:spcPts val="0"/>
              </a:spcAft>
              <a:buSzPts val="1400"/>
              <a:buChar char="●"/>
            </a:pPr>
            <a:r>
              <a:rPr lang="en" sz="1400"/>
              <a:t>Push submissions and weekly progress to GitHub</a:t>
            </a:r>
            <a:endParaRPr sz="1400"/>
          </a:p>
          <a:p>
            <a:pPr indent="-317500" lvl="0" marL="457200" rtl="0" algn="l">
              <a:lnSpc>
                <a:spcPct val="115000"/>
              </a:lnSpc>
              <a:spcBef>
                <a:spcPts val="0"/>
              </a:spcBef>
              <a:spcAft>
                <a:spcPts val="0"/>
              </a:spcAft>
              <a:buSzPts val="1400"/>
              <a:buChar char="●"/>
            </a:pPr>
            <a:r>
              <a:rPr lang="en" sz="1400"/>
              <a:t>Pair up to perform code reviews</a:t>
            </a:r>
            <a:endParaRPr sz="1400"/>
          </a:p>
          <a:p>
            <a:pPr indent="-317500" lvl="0" marL="457200" rtl="0" algn="l">
              <a:lnSpc>
                <a:spcPct val="115000"/>
              </a:lnSpc>
              <a:spcBef>
                <a:spcPts val="0"/>
              </a:spcBef>
              <a:spcAft>
                <a:spcPts val="0"/>
              </a:spcAft>
              <a:buSzPts val="1400"/>
              <a:buChar char="●"/>
            </a:pPr>
            <a:r>
              <a:rPr lang="en" sz="1400"/>
              <a:t>Tag me in pull requests to get feedback</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 sz="1400"/>
              <a:t>Will still need to upload submissions to the project folders</a:t>
            </a:r>
            <a:endParaRPr b="1"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g2e42265d358_0_0"/>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70" name="Google Shape;470;g2e42265d358_0_0"/>
          <p:cNvSpPr txBox="1"/>
          <p:nvPr>
            <p:ph type="title"/>
          </p:nvPr>
        </p:nvSpPr>
        <p:spPr>
          <a:xfrm>
            <a:off x="459600" y="442475"/>
            <a:ext cx="76257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Final note on Workshops 3 &amp; 5</a:t>
            </a:r>
            <a:endParaRPr/>
          </a:p>
        </p:txBody>
      </p:sp>
      <p:sp>
        <p:nvSpPr>
          <p:cNvPr id="471" name="Google Shape;471;g2e42265d358_0_0"/>
          <p:cNvSpPr txBox="1"/>
          <p:nvPr>
            <p:ph idx="2" type="body"/>
          </p:nvPr>
        </p:nvSpPr>
        <p:spPr>
          <a:xfrm>
            <a:off x="413400" y="1201275"/>
            <a:ext cx="7718100" cy="33591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t>Due to other commitments I’ll be unavailable on:</a:t>
            </a:r>
            <a:endParaRPr sz="1400"/>
          </a:p>
          <a:p>
            <a:pPr indent="-317500" lvl="0" marL="457200" rtl="0" algn="l">
              <a:lnSpc>
                <a:spcPct val="115000"/>
              </a:lnSpc>
              <a:spcBef>
                <a:spcPts val="0"/>
              </a:spcBef>
              <a:spcAft>
                <a:spcPts val="0"/>
              </a:spcAft>
              <a:buSzPts val="1400"/>
              <a:buChar char="●"/>
            </a:pPr>
            <a:r>
              <a:rPr b="1" lang="en" sz="1400"/>
              <a:t>Friday 28th March (Workshop 3)</a:t>
            </a:r>
            <a:endParaRPr b="1" sz="1400"/>
          </a:p>
          <a:p>
            <a:pPr indent="-317500" lvl="0" marL="457200" rtl="0" algn="l">
              <a:lnSpc>
                <a:spcPct val="115000"/>
              </a:lnSpc>
              <a:spcBef>
                <a:spcPts val="0"/>
              </a:spcBef>
              <a:spcAft>
                <a:spcPts val="0"/>
              </a:spcAft>
              <a:buSzPts val="1400"/>
              <a:buChar char="●"/>
            </a:pPr>
            <a:r>
              <a:rPr b="1" lang="en" sz="1400"/>
              <a:t>Friday 11th April (Workshop 5)</a:t>
            </a:r>
            <a:endParaRPr b="1"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I plan to shift those workshops to another nearby day/time.</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I </a:t>
            </a:r>
            <a:r>
              <a:rPr lang="en" sz="1400"/>
              <a:t>appreciate everyone might not be able to make a new time but I will send out a poll via Slack shortly and try to optimize the adjust scheduling.</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Records will, as usual, be available from the project folders.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2cdb5430bfc_1_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477" name="Google Shape;477;g2cdb5430bfc_1_5"/>
          <p:cNvSpPr txBox="1"/>
          <p:nvPr>
            <p:ph type="title"/>
          </p:nvPr>
        </p:nvSpPr>
        <p:spPr>
          <a:xfrm>
            <a:off x="459600" y="442475"/>
            <a:ext cx="61473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References</a:t>
            </a:r>
            <a:endParaRPr/>
          </a:p>
        </p:txBody>
      </p:sp>
      <p:sp>
        <p:nvSpPr>
          <p:cNvPr id="478" name="Google Shape;478;g2cdb5430bfc_1_5"/>
          <p:cNvSpPr txBox="1"/>
          <p:nvPr>
            <p:ph idx="2" type="body"/>
          </p:nvPr>
        </p:nvSpPr>
        <p:spPr>
          <a:xfrm>
            <a:off x="413400" y="1230250"/>
            <a:ext cx="7718100" cy="321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t>[1] - </a:t>
            </a:r>
            <a:r>
              <a:rPr lang="en" sz="1400" u="sng">
                <a:solidFill>
                  <a:schemeClr val="hlink"/>
                </a:solidFill>
                <a:hlinkClick r:id="rId4"/>
              </a:rPr>
              <a:t>https://www.thelancet.com/journals/lancet/article/PIIS0140-6736(21)02724-0/fulltext</a:t>
            </a:r>
            <a:r>
              <a:rPr lang="en" sz="1400"/>
              <a:t>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[2] - </a:t>
            </a:r>
            <a:r>
              <a:rPr lang="en" sz="1400" u="sng">
                <a:solidFill>
                  <a:schemeClr val="hlink"/>
                </a:solidFill>
                <a:hlinkClick r:id="rId5"/>
              </a:rPr>
              <a:t>https://www.cdc.gov/drugresistance/about/how-resistance-happens.html</a:t>
            </a:r>
            <a:r>
              <a:rPr lang="en" sz="1400"/>
              <a:t>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[3] - </a:t>
            </a:r>
            <a:r>
              <a:rPr lang="en" sz="1400" u="sng">
                <a:solidFill>
                  <a:schemeClr val="hlink"/>
                </a:solidFill>
                <a:hlinkClick r:id="rId6"/>
              </a:rPr>
              <a:t>https://www.ncbi.nlm.nih.gov/pmc/articles/PMC10440060/</a:t>
            </a:r>
            <a:r>
              <a:rPr lang="en" sz="1400"/>
              <a:t> </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286" name="Shape 286"/>
        <p:cNvGrpSpPr/>
        <p:nvPr/>
      </p:nvGrpSpPr>
      <p:grpSpPr>
        <a:xfrm>
          <a:off x="0" y="0"/>
          <a:ext cx="0" cy="0"/>
          <a:chOff x="0" y="0"/>
          <a:chExt cx="0" cy="0"/>
        </a:xfrm>
      </p:grpSpPr>
      <p:sp>
        <p:nvSpPr>
          <p:cNvPr id="287" name="Google Shape;287;g2cdb5430bfc_0_180"/>
          <p:cNvSpPr txBox="1"/>
          <p:nvPr/>
        </p:nvSpPr>
        <p:spPr>
          <a:xfrm>
            <a:off x="459600" y="505900"/>
            <a:ext cx="62103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Introductions</a:t>
            </a:r>
            <a:endParaRPr b="1" i="0" sz="7500" u="none" cap="none" strike="noStrike">
              <a:solidFill>
                <a:srgbClr val="5370E7"/>
              </a:solidFill>
              <a:latin typeface="Inter Tight"/>
              <a:ea typeface="Inter Tight"/>
              <a:cs typeface="Inter Tight"/>
              <a:sym typeface="Inter Tight"/>
            </a:endParaRPr>
          </a:p>
        </p:txBody>
      </p:sp>
      <p:pic>
        <p:nvPicPr>
          <p:cNvPr id="288" name="Google Shape;288;g2cdb5430bfc_0_180"/>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2cdb5430bfc_0_18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pic>
        <p:nvPicPr>
          <p:cNvPr id="294" name="Google Shape;294;g2cdb5430bfc_0_185"/>
          <p:cNvPicPr preferRelativeResize="0"/>
          <p:nvPr/>
        </p:nvPicPr>
        <p:blipFill>
          <a:blip r:embed="rId4">
            <a:alphaModFix/>
          </a:blip>
          <a:stretch>
            <a:fillRect/>
          </a:stretch>
        </p:blipFill>
        <p:spPr>
          <a:xfrm>
            <a:off x="393700" y="699575"/>
            <a:ext cx="3184146" cy="3820975"/>
          </a:xfrm>
          <a:prstGeom prst="rect">
            <a:avLst/>
          </a:prstGeom>
          <a:noFill/>
          <a:ln>
            <a:noFill/>
          </a:ln>
        </p:spPr>
      </p:pic>
      <p:sp>
        <p:nvSpPr>
          <p:cNvPr id="295" name="Google Shape;295;g2cdb5430bfc_0_185"/>
          <p:cNvSpPr txBox="1"/>
          <p:nvPr>
            <p:ph type="title"/>
          </p:nvPr>
        </p:nvSpPr>
        <p:spPr>
          <a:xfrm>
            <a:off x="459600" y="442475"/>
            <a:ext cx="45816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Who am I?</a:t>
            </a:r>
            <a:endParaRPr/>
          </a:p>
        </p:txBody>
      </p:sp>
      <p:sp>
        <p:nvSpPr>
          <p:cNvPr id="296" name="Google Shape;296;g2cdb5430bfc_0_185"/>
          <p:cNvSpPr txBox="1"/>
          <p:nvPr>
            <p:ph idx="2" type="body"/>
          </p:nvPr>
        </p:nvSpPr>
        <p:spPr>
          <a:xfrm>
            <a:off x="4287775" y="699575"/>
            <a:ext cx="4066800" cy="363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None/>
            </a:pPr>
            <a:r>
              <a:rPr b="1" lang="en" sz="1800"/>
              <a:t>Hayden Sansum</a:t>
            </a:r>
            <a:endParaRPr b="1" sz="1800"/>
          </a:p>
          <a:p>
            <a:pPr indent="0" lvl="0" marL="0" rtl="0" algn="l">
              <a:lnSpc>
                <a:spcPct val="100000"/>
              </a:lnSpc>
              <a:spcBef>
                <a:spcPts val="0"/>
              </a:spcBef>
              <a:spcAft>
                <a:spcPts val="0"/>
              </a:spcAft>
              <a:buSzPts val="1500"/>
              <a:buNone/>
            </a:pPr>
            <a:r>
              <a:t/>
            </a:r>
            <a:endParaRPr sz="1800"/>
          </a:p>
          <a:p>
            <a:pPr indent="0" lvl="0" marL="0" rtl="0" algn="l">
              <a:lnSpc>
                <a:spcPct val="100000"/>
              </a:lnSpc>
              <a:spcBef>
                <a:spcPts val="0"/>
              </a:spcBef>
              <a:spcAft>
                <a:spcPts val="0"/>
              </a:spcAft>
              <a:buSzPts val="1500"/>
              <a:buNone/>
            </a:pPr>
            <a:r>
              <a:rPr lang="en" sz="1600"/>
              <a:t>Lead Data Scientist at Day Zero Diagnostics</a:t>
            </a:r>
            <a:endParaRPr sz="1600"/>
          </a:p>
          <a:p>
            <a:pPr indent="0" lvl="0" marL="0" rtl="0" algn="l">
              <a:lnSpc>
                <a:spcPct val="100000"/>
              </a:lnSpc>
              <a:spcBef>
                <a:spcPts val="0"/>
              </a:spcBef>
              <a:spcAft>
                <a:spcPts val="0"/>
              </a:spcAft>
              <a:buSzPts val="1500"/>
              <a:buNone/>
            </a:pPr>
            <a:r>
              <a:t/>
            </a:r>
            <a:endParaRPr sz="1600"/>
          </a:p>
          <a:p>
            <a:pPr indent="0" lvl="0" marL="0" rtl="0" algn="l">
              <a:lnSpc>
                <a:spcPct val="100000"/>
              </a:lnSpc>
              <a:spcBef>
                <a:spcPts val="0"/>
              </a:spcBef>
              <a:spcAft>
                <a:spcPts val="0"/>
              </a:spcAft>
              <a:buSzPts val="1500"/>
              <a:buNone/>
            </a:pPr>
            <a:r>
              <a:rPr lang="en" sz="1600"/>
              <a:t>Data Science professional for 9+ years</a:t>
            </a:r>
            <a:endParaRPr sz="1600"/>
          </a:p>
          <a:p>
            <a:pPr indent="0" lvl="0" marL="0" rtl="0" algn="l">
              <a:lnSpc>
                <a:spcPct val="100000"/>
              </a:lnSpc>
              <a:spcBef>
                <a:spcPts val="0"/>
              </a:spcBef>
              <a:spcAft>
                <a:spcPts val="0"/>
              </a:spcAft>
              <a:buSzPts val="1500"/>
              <a:buNone/>
            </a:pPr>
            <a:r>
              <a:t/>
            </a:r>
            <a:endParaRPr sz="1800"/>
          </a:p>
          <a:p>
            <a:pPr indent="0" lvl="0" marL="0" rtl="0" algn="l">
              <a:lnSpc>
                <a:spcPct val="100000"/>
              </a:lnSpc>
              <a:spcBef>
                <a:spcPts val="0"/>
              </a:spcBef>
              <a:spcAft>
                <a:spcPts val="0"/>
              </a:spcAft>
              <a:buSzPts val="1500"/>
              <a:buNone/>
            </a:pPr>
            <a:r>
              <a:rPr b="1" lang="en" sz="1800"/>
              <a:t>Interests</a:t>
            </a:r>
            <a:endParaRPr b="1" sz="1800"/>
          </a:p>
          <a:p>
            <a:pPr indent="0" lvl="0" marL="0" rtl="0" algn="l">
              <a:lnSpc>
                <a:spcPct val="100000"/>
              </a:lnSpc>
              <a:spcBef>
                <a:spcPts val="0"/>
              </a:spcBef>
              <a:spcAft>
                <a:spcPts val="0"/>
              </a:spcAft>
              <a:buSzPts val="1500"/>
              <a:buNone/>
            </a:pPr>
            <a:r>
              <a:t/>
            </a:r>
            <a:endParaRPr/>
          </a:p>
          <a:p>
            <a:pPr indent="-323850" lvl="0" marL="457200" rtl="0" algn="l">
              <a:lnSpc>
                <a:spcPct val="100000"/>
              </a:lnSpc>
              <a:spcBef>
                <a:spcPts val="0"/>
              </a:spcBef>
              <a:spcAft>
                <a:spcPts val="0"/>
              </a:spcAft>
              <a:buSzPts val="1500"/>
              <a:buChar char="-"/>
            </a:pPr>
            <a:r>
              <a:rPr lang="en"/>
              <a:t>Coffee (drinking and making)</a:t>
            </a:r>
            <a:endParaRPr/>
          </a:p>
          <a:p>
            <a:pPr indent="-323850" lvl="0" marL="457200" rtl="0" algn="l">
              <a:lnSpc>
                <a:spcPct val="100000"/>
              </a:lnSpc>
              <a:spcBef>
                <a:spcPts val="0"/>
              </a:spcBef>
              <a:spcAft>
                <a:spcPts val="0"/>
              </a:spcAft>
              <a:buSzPts val="1500"/>
              <a:buChar char="-"/>
            </a:pPr>
            <a:r>
              <a:rPr lang="en"/>
              <a:t>Hiking &amp; Skiing</a:t>
            </a:r>
            <a:endParaRPr/>
          </a:p>
          <a:p>
            <a:pPr indent="-323850" lvl="0" marL="457200" rtl="0" algn="l">
              <a:lnSpc>
                <a:spcPct val="100000"/>
              </a:lnSpc>
              <a:spcBef>
                <a:spcPts val="0"/>
              </a:spcBef>
              <a:spcAft>
                <a:spcPts val="0"/>
              </a:spcAft>
              <a:buSzPts val="1500"/>
              <a:buChar char="-"/>
            </a:pPr>
            <a:r>
              <a:rPr lang="en"/>
              <a:t>Miniature painting </a:t>
            </a:r>
            <a:endParaRPr/>
          </a:p>
          <a:p>
            <a:pPr indent="-323850" lvl="0" marL="457200" rtl="0" algn="l">
              <a:lnSpc>
                <a:spcPct val="100000"/>
              </a:lnSpc>
              <a:spcBef>
                <a:spcPts val="0"/>
              </a:spcBef>
              <a:spcAft>
                <a:spcPts val="0"/>
              </a:spcAft>
              <a:buSzPts val="1500"/>
              <a:buChar char="-"/>
            </a:pPr>
            <a:r>
              <a:rPr lang="en"/>
              <a:t>Baldur’s Gate 3</a:t>
            </a:r>
            <a:endParaRPr/>
          </a:p>
          <a:p>
            <a:pPr indent="-323850" lvl="0" marL="457200" rtl="0" algn="l">
              <a:lnSpc>
                <a:spcPct val="100000"/>
              </a:lnSpc>
              <a:spcBef>
                <a:spcPts val="0"/>
              </a:spcBef>
              <a:spcAft>
                <a:spcPts val="0"/>
              </a:spcAft>
              <a:buSzPts val="1500"/>
              <a:buChar char="-"/>
            </a:pPr>
            <a:r>
              <a:rPr lang="en"/>
              <a:t>Sewing </a:t>
            </a:r>
            <a:endParaRPr/>
          </a:p>
          <a:p>
            <a:pPr indent="0" lvl="0" marL="0" rtl="0" algn="l">
              <a:lnSpc>
                <a:spcPct val="100000"/>
              </a:lnSpc>
              <a:spcBef>
                <a:spcPts val="0"/>
              </a:spcBef>
              <a:spcAft>
                <a:spcPts val="0"/>
              </a:spcAft>
              <a:buSzPts val="15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cdb5430bfc_0_195"/>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pic>
        <p:nvPicPr>
          <p:cNvPr id="302" name="Google Shape;302;g2cdb5430bfc_0_195"/>
          <p:cNvPicPr preferRelativeResize="0"/>
          <p:nvPr/>
        </p:nvPicPr>
        <p:blipFill rotWithShape="1">
          <a:blip r:embed="rId4">
            <a:alphaModFix/>
          </a:blip>
          <a:srcRect b="26280" l="0" r="0" t="0"/>
          <a:stretch/>
        </p:blipFill>
        <p:spPr>
          <a:xfrm>
            <a:off x="565150" y="3036250"/>
            <a:ext cx="1879600" cy="1506599"/>
          </a:xfrm>
          <a:prstGeom prst="rect">
            <a:avLst/>
          </a:prstGeom>
          <a:noFill/>
          <a:ln>
            <a:noFill/>
          </a:ln>
        </p:spPr>
      </p:pic>
      <p:sp>
        <p:nvSpPr>
          <p:cNvPr id="303" name="Google Shape;303;g2cdb5430bfc_0_195"/>
          <p:cNvSpPr txBox="1"/>
          <p:nvPr>
            <p:ph type="title"/>
          </p:nvPr>
        </p:nvSpPr>
        <p:spPr>
          <a:xfrm>
            <a:off x="459600" y="442475"/>
            <a:ext cx="4581600" cy="66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500"/>
              <a:buFont typeface="Arial"/>
              <a:buNone/>
            </a:pPr>
            <a:r>
              <a:rPr lang="en"/>
              <a:t>Who are you?</a:t>
            </a:r>
            <a:endParaRPr/>
          </a:p>
        </p:txBody>
      </p:sp>
      <p:sp>
        <p:nvSpPr>
          <p:cNvPr id="304" name="Google Shape;304;g2cdb5430bfc_0_195"/>
          <p:cNvSpPr txBox="1"/>
          <p:nvPr>
            <p:ph idx="2" type="body"/>
          </p:nvPr>
        </p:nvSpPr>
        <p:spPr>
          <a:xfrm>
            <a:off x="413400" y="1033825"/>
            <a:ext cx="8207100" cy="20436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lang="en" sz="1400"/>
              <a:t>Want to encourage open discussion during these workshops</a:t>
            </a:r>
            <a:endParaRPr sz="1400"/>
          </a:p>
          <a:p>
            <a:pPr indent="-317500" lvl="1" marL="914400" rtl="0" algn="l">
              <a:lnSpc>
                <a:spcPct val="100000"/>
              </a:lnSpc>
              <a:spcBef>
                <a:spcPts val="0"/>
              </a:spcBef>
              <a:spcAft>
                <a:spcPts val="0"/>
              </a:spcAft>
              <a:buSzPts val="1400"/>
              <a:buChar char="-"/>
            </a:pPr>
            <a:r>
              <a:rPr lang="en" sz="1400"/>
              <a:t>We will start every session with everyone giving an update on their week! </a:t>
            </a:r>
            <a:endParaRPr sz="1400"/>
          </a:p>
          <a:p>
            <a:pPr indent="-317500" lvl="1" marL="914400" rtl="0" algn="l">
              <a:lnSpc>
                <a:spcPct val="100000"/>
              </a:lnSpc>
              <a:spcBef>
                <a:spcPts val="0"/>
              </a:spcBef>
              <a:spcAft>
                <a:spcPts val="0"/>
              </a:spcAft>
              <a:buSzPts val="1400"/>
              <a:buChar char="-"/>
            </a:pPr>
            <a:r>
              <a:rPr lang="en" sz="1400"/>
              <a:t>For each session come prepared with anything you did/saw that you thought was interesting or what you’re looking to learn from the upcoming session </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For today, please tell us a little about yourself!:</a:t>
            </a:r>
            <a:endParaRPr sz="1400"/>
          </a:p>
          <a:p>
            <a:pPr indent="-317500" lvl="1" marL="914400" rtl="0" algn="l">
              <a:lnSpc>
                <a:spcPct val="100000"/>
              </a:lnSpc>
              <a:spcBef>
                <a:spcPts val="0"/>
              </a:spcBef>
              <a:spcAft>
                <a:spcPts val="0"/>
              </a:spcAft>
              <a:buSzPts val="1400"/>
              <a:buChar char="-"/>
            </a:pPr>
            <a:r>
              <a:rPr lang="en" sz="1400"/>
              <a:t>Name + School &amp; Course of Study</a:t>
            </a:r>
            <a:endParaRPr sz="1400"/>
          </a:p>
          <a:p>
            <a:pPr indent="-317500" lvl="1" marL="914400" rtl="0" algn="l">
              <a:lnSpc>
                <a:spcPct val="100000"/>
              </a:lnSpc>
              <a:spcBef>
                <a:spcPts val="0"/>
              </a:spcBef>
              <a:spcAft>
                <a:spcPts val="0"/>
              </a:spcAft>
              <a:buSzPts val="1400"/>
              <a:buChar char="-"/>
            </a:pPr>
            <a:r>
              <a:rPr lang="en" sz="1400"/>
              <a:t>What do you want to learn from this workshop?</a:t>
            </a:r>
            <a:endParaRPr sz="1400"/>
          </a:p>
          <a:p>
            <a:pPr indent="-317500" lvl="1" marL="914400" rtl="0" algn="l">
              <a:lnSpc>
                <a:spcPct val="100000"/>
              </a:lnSpc>
              <a:spcBef>
                <a:spcPts val="0"/>
              </a:spcBef>
              <a:spcAft>
                <a:spcPts val="0"/>
              </a:spcAft>
              <a:buSzPts val="1400"/>
              <a:buChar char="-"/>
            </a:pPr>
            <a:r>
              <a:rPr lang="en" sz="1400"/>
              <a:t>One hobby or an event you enjoyed recently?</a:t>
            </a:r>
            <a:endParaRPr sz="1400"/>
          </a:p>
          <a:p>
            <a:pPr indent="0" lvl="0" marL="0" rtl="0" algn="l">
              <a:lnSpc>
                <a:spcPct val="100000"/>
              </a:lnSpc>
              <a:spcBef>
                <a:spcPts val="0"/>
              </a:spcBef>
              <a:spcAft>
                <a:spcPts val="0"/>
              </a:spcAft>
              <a:buSzPts val="1500"/>
              <a:buNone/>
            </a:pPr>
            <a:r>
              <a:t/>
            </a:r>
            <a:endParaRPr sz="1400"/>
          </a:p>
        </p:txBody>
      </p:sp>
      <p:pic>
        <p:nvPicPr>
          <p:cNvPr id="305" name="Google Shape;305;g2cdb5430bfc_0_195"/>
          <p:cNvPicPr preferRelativeResize="0"/>
          <p:nvPr/>
        </p:nvPicPr>
        <p:blipFill rotWithShape="1">
          <a:blip r:embed="rId4">
            <a:alphaModFix/>
          </a:blip>
          <a:srcRect b="26280" l="0" r="0" t="0"/>
          <a:stretch/>
        </p:blipFill>
        <p:spPr>
          <a:xfrm>
            <a:off x="2609850" y="3036250"/>
            <a:ext cx="1879600" cy="1506599"/>
          </a:xfrm>
          <a:prstGeom prst="rect">
            <a:avLst/>
          </a:prstGeom>
          <a:noFill/>
          <a:ln>
            <a:noFill/>
          </a:ln>
        </p:spPr>
      </p:pic>
      <p:pic>
        <p:nvPicPr>
          <p:cNvPr id="306" name="Google Shape;306;g2cdb5430bfc_0_195"/>
          <p:cNvPicPr preferRelativeResize="0"/>
          <p:nvPr/>
        </p:nvPicPr>
        <p:blipFill rotWithShape="1">
          <a:blip r:embed="rId4">
            <a:alphaModFix/>
          </a:blip>
          <a:srcRect b="26280" l="0" r="0" t="0"/>
          <a:stretch/>
        </p:blipFill>
        <p:spPr>
          <a:xfrm>
            <a:off x="4654550" y="3036250"/>
            <a:ext cx="1879600" cy="1506599"/>
          </a:xfrm>
          <a:prstGeom prst="rect">
            <a:avLst/>
          </a:prstGeom>
          <a:noFill/>
          <a:ln>
            <a:noFill/>
          </a:ln>
        </p:spPr>
      </p:pic>
      <p:pic>
        <p:nvPicPr>
          <p:cNvPr id="307" name="Google Shape;307;g2cdb5430bfc_0_195"/>
          <p:cNvPicPr preferRelativeResize="0"/>
          <p:nvPr/>
        </p:nvPicPr>
        <p:blipFill rotWithShape="1">
          <a:blip r:embed="rId4">
            <a:alphaModFix/>
          </a:blip>
          <a:srcRect b="26280" l="0" r="0" t="0"/>
          <a:stretch/>
        </p:blipFill>
        <p:spPr>
          <a:xfrm>
            <a:off x="6699250" y="3036250"/>
            <a:ext cx="1879600" cy="1506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5FF"/>
        </a:solidFill>
      </p:bgPr>
    </p:bg>
    <p:spTree>
      <p:nvGrpSpPr>
        <p:cNvPr id="311" name="Shape 311"/>
        <p:cNvGrpSpPr/>
        <p:nvPr/>
      </p:nvGrpSpPr>
      <p:grpSpPr>
        <a:xfrm>
          <a:off x="0" y="0"/>
          <a:ext cx="0" cy="0"/>
          <a:chOff x="0" y="0"/>
          <a:chExt cx="0" cy="0"/>
        </a:xfrm>
      </p:grpSpPr>
      <p:sp>
        <p:nvSpPr>
          <p:cNvPr id="312" name="Google Shape;312;g2cdb5430bfc_0_208"/>
          <p:cNvSpPr txBox="1"/>
          <p:nvPr/>
        </p:nvSpPr>
        <p:spPr>
          <a:xfrm>
            <a:off x="459600" y="505900"/>
            <a:ext cx="6210300" cy="189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5370E7"/>
                </a:solidFill>
                <a:latin typeface="Inter Tight"/>
                <a:ea typeface="Inter Tight"/>
                <a:cs typeface="Inter Tight"/>
                <a:sym typeface="Inter Tight"/>
              </a:rPr>
              <a:t>Why are we here?</a:t>
            </a:r>
            <a:endParaRPr b="1" i="0" sz="7500" u="none" cap="none" strike="noStrike">
              <a:solidFill>
                <a:srgbClr val="5370E7"/>
              </a:solidFill>
              <a:latin typeface="Inter Tight"/>
              <a:ea typeface="Inter Tight"/>
              <a:cs typeface="Inter Tight"/>
              <a:sym typeface="Inter Tight"/>
            </a:endParaRPr>
          </a:p>
        </p:txBody>
      </p:sp>
      <p:pic>
        <p:nvPicPr>
          <p:cNvPr id="313" name="Google Shape;313;g2cdb5430bfc_0_208"/>
          <p:cNvPicPr preferRelativeResize="0"/>
          <p:nvPr/>
        </p:nvPicPr>
        <p:blipFill rotWithShape="1">
          <a:blip r:embed="rId3">
            <a:alphaModFix/>
          </a:blip>
          <a:srcRect b="0" l="0" r="0" t="0"/>
          <a:stretch/>
        </p:blipFill>
        <p:spPr>
          <a:xfrm>
            <a:off x="2438300" y="4625050"/>
            <a:ext cx="1851650" cy="36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70E7"/>
        </a:solidFill>
      </p:bgPr>
    </p:bg>
    <p:spTree>
      <p:nvGrpSpPr>
        <p:cNvPr id="317" name="Shape 317"/>
        <p:cNvGrpSpPr/>
        <p:nvPr/>
      </p:nvGrpSpPr>
      <p:grpSpPr>
        <a:xfrm>
          <a:off x="0" y="0"/>
          <a:ext cx="0" cy="0"/>
          <a:chOff x="0" y="0"/>
          <a:chExt cx="0" cy="0"/>
        </a:xfrm>
      </p:grpSpPr>
      <p:sp>
        <p:nvSpPr>
          <p:cNvPr id="318" name="Google Shape;318;g2ed666e6918_0_154"/>
          <p:cNvSpPr txBox="1"/>
          <p:nvPr/>
        </p:nvSpPr>
        <p:spPr>
          <a:xfrm>
            <a:off x="459600" y="671850"/>
            <a:ext cx="8262000" cy="4341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 sz="7500">
                <a:solidFill>
                  <a:srgbClr val="242385"/>
                </a:solidFill>
                <a:latin typeface="Inter Tight"/>
                <a:ea typeface="Inter Tight"/>
                <a:cs typeface="Inter Tight"/>
                <a:sym typeface="Inter Tight"/>
              </a:rPr>
              <a:t>QUIZ TIME  !? </a:t>
            </a:r>
            <a:endParaRPr b="1" sz="7500">
              <a:solidFill>
                <a:srgbClr val="242385"/>
              </a:solidFill>
              <a:latin typeface="Inter Tight"/>
              <a:ea typeface="Inter Tight"/>
              <a:cs typeface="Inter Tight"/>
              <a:sym typeface="Inter Tight"/>
            </a:endParaRPr>
          </a:p>
          <a:p>
            <a:pPr indent="0" lvl="0" marL="0" marR="0" rtl="0" algn="l">
              <a:lnSpc>
                <a:spcPct val="90000"/>
              </a:lnSpc>
              <a:spcBef>
                <a:spcPts val="1000"/>
              </a:spcBef>
              <a:spcAft>
                <a:spcPts val="0"/>
              </a:spcAft>
              <a:buClr>
                <a:srgbClr val="000000"/>
              </a:buClr>
              <a:buSzPts val="7500"/>
              <a:buFont typeface="Arial"/>
              <a:buNone/>
            </a:pPr>
            <a:r>
              <a:rPr b="1" lang="en" sz="4000">
                <a:solidFill>
                  <a:srgbClr val="242385"/>
                </a:solidFill>
                <a:latin typeface="Inter Tight"/>
                <a:ea typeface="Inter Tight"/>
                <a:cs typeface="Inter Tight"/>
                <a:sym typeface="Inter Tight"/>
              </a:rPr>
              <a:t>What is “Antibiotic Resistance”?</a:t>
            </a:r>
            <a:endParaRPr b="1" sz="4000">
              <a:solidFill>
                <a:srgbClr val="242385"/>
              </a:solidFill>
              <a:latin typeface="Inter Tight"/>
              <a:ea typeface="Inter Tight"/>
              <a:cs typeface="Inter Tight"/>
              <a:sym typeface="Inter Tight"/>
            </a:endParaRPr>
          </a:p>
          <a:p>
            <a:pPr indent="-361950" lvl="0" marL="457200" marR="0" rtl="0" algn="l">
              <a:lnSpc>
                <a:spcPct val="115000"/>
              </a:lnSpc>
              <a:spcBef>
                <a:spcPts val="1000"/>
              </a:spcBef>
              <a:spcAft>
                <a:spcPts val="0"/>
              </a:spcAft>
              <a:buClr>
                <a:srgbClr val="242385"/>
              </a:buClr>
              <a:buSzPts val="2100"/>
              <a:buFont typeface="Inter Tight"/>
              <a:buAutoNum type="alphaLcParenR"/>
            </a:pPr>
            <a:r>
              <a:rPr b="1" lang="en" sz="2100">
                <a:solidFill>
                  <a:srgbClr val="242385"/>
                </a:solidFill>
                <a:latin typeface="Inter Tight"/>
                <a:ea typeface="Inter Tight"/>
                <a:cs typeface="Inter Tight"/>
                <a:sym typeface="Inter Tight"/>
              </a:rPr>
              <a:t>When the human body becomes immune to antibiotics</a:t>
            </a:r>
            <a:endParaRPr b="1" sz="2100">
              <a:solidFill>
                <a:srgbClr val="242385"/>
              </a:solidFill>
              <a:latin typeface="Inter Tight"/>
              <a:ea typeface="Inter Tight"/>
              <a:cs typeface="Inter Tight"/>
              <a:sym typeface="Inter Tight"/>
            </a:endParaRPr>
          </a:p>
          <a:p>
            <a:pPr indent="-361950" lvl="0" marL="457200" marR="0" rtl="0" algn="l">
              <a:lnSpc>
                <a:spcPct val="115000"/>
              </a:lnSpc>
              <a:spcBef>
                <a:spcPts val="0"/>
              </a:spcBef>
              <a:spcAft>
                <a:spcPts val="0"/>
              </a:spcAft>
              <a:buClr>
                <a:srgbClr val="242385"/>
              </a:buClr>
              <a:buSzPts val="2100"/>
              <a:buFont typeface="Inter Tight"/>
              <a:buAutoNum type="alphaLcParenR"/>
            </a:pPr>
            <a:r>
              <a:rPr b="1" lang="en" sz="2100">
                <a:solidFill>
                  <a:srgbClr val="242385"/>
                </a:solidFill>
                <a:latin typeface="Inter Tight"/>
                <a:ea typeface="Inter Tight"/>
                <a:cs typeface="Inter Tight"/>
                <a:sym typeface="Inter Tight"/>
              </a:rPr>
              <a:t>When antibiotics become more effective over time</a:t>
            </a:r>
            <a:endParaRPr b="1" sz="2100">
              <a:solidFill>
                <a:srgbClr val="242385"/>
              </a:solidFill>
              <a:latin typeface="Inter Tight"/>
              <a:ea typeface="Inter Tight"/>
              <a:cs typeface="Inter Tight"/>
              <a:sym typeface="Inter Tight"/>
            </a:endParaRPr>
          </a:p>
          <a:p>
            <a:pPr indent="-361950" lvl="0" marL="457200" marR="0" rtl="0" algn="l">
              <a:lnSpc>
                <a:spcPct val="115000"/>
              </a:lnSpc>
              <a:spcBef>
                <a:spcPts val="0"/>
              </a:spcBef>
              <a:spcAft>
                <a:spcPts val="0"/>
              </a:spcAft>
              <a:buClr>
                <a:srgbClr val="242385"/>
              </a:buClr>
              <a:buSzPts val="2100"/>
              <a:buFont typeface="Inter Tight"/>
              <a:buAutoNum type="alphaLcParenR"/>
            </a:pPr>
            <a:r>
              <a:rPr b="1" lang="en" sz="2100">
                <a:solidFill>
                  <a:srgbClr val="242385"/>
                </a:solidFill>
                <a:latin typeface="Inter Tight"/>
                <a:ea typeface="Inter Tight"/>
                <a:cs typeface="Inter Tight"/>
                <a:sym typeface="Inter Tight"/>
              </a:rPr>
              <a:t>When bacteria evolve to survive exposure to antibiotics</a:t>
            </a:r>
            <a:endParaRPr b="1" sz="2100">
              <a:solidFill>
                <a:srgbClr val="242385"/>
              </a:solidFill>
              <a:latin typeface="Inter Tight"/>
              <a:ea typeface="Inter Tight"/>
              <a:cs typeface="Inter Tight"/>
              <a:sym typeface="Inter Tight"/>
            </a:endParaRPr>
          </a:p>
          <a:p>
            <a:pPr indent="-361950" lvl="0" marL="457200" marR="0" rtl="0" algn="l">
              <a:lnSpc>
                <a:spcPct val="115000"/>
              </a:lnSpc>
              <a:spcBef>
                <a:spcPts val="0"/>
              </a:spcBef>
              <a:spcAft>
                <a:spcPts val="0"/>
              </a:spcAft>
              <a:buClr>
                <a:srgbClr val="242385"/>
              </a:buClr>
              <a:buSzPts val="2100"/>
              <a:buFont typeface="Inter Tight"/>
              <a:buAutoNum type="alphaLcParenR"/>
            </a:pPr>
            <a:r>
              <a:rPr b="1" lang="en" sz="2100">
                <a:solidFill>
                  <a:srgbClr val="242385"/>
                </a:solidFill>
                <a:latin typeface="Inter Tight"/>
                <a:ea typeface="Inter Tight"/>
                <a:cs typeface="Inter Tight"/>
                <a:sym typeface="Inter Tight"/>
              </a:rPr>
              <a:t>When antibiotics start a protest</a:t>
            </a:r>
            <a:endParaRPr b="1" sz="2100">
              <a:solidFill>
                <a:srgbClr val="242385"/>
              </a:solidFill>
              <a:latin typeface="Inter Tight"/>
              <a:ea typeface="Inter Tight"/>
              <a:cs typeface="Inter Tight"/>
              <a:sym typeface="Inter Tight"/>
            </a:endParaRPr>
          </a:p>
        </p:txBody>
      </p:sp>
      <p:pic>
        <p:nvPicPr>
          <p:cNvPr id="319" name="Google Shape;319;g2ed666e6918_0_154"/>
          <p:cNvPicPr preferRelativeResize="0"/>
          <p:nvPr/>
        </p:nvPicPr>
        <p:blipFill rotWithShape="1">
          <a:blip r:embed="rId3">
            <a:alphaModFix/>
          </a:blip>
          <a:srcRect b="0" l="0" r="0" t="0"/>
          <a:stretch/>
        </p:blipFill>
        <p:spPr>
          <a:xfrm>
            <a:off x="2349975" y="4632350"/>
            <a:ext cx="1852052" cy="38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2cdb5430bfc_0_213"/>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325" name="Google Shape;325;g2cdb5430bfc_0_213"/>
          <p:cNvSpPr txBox="1"/>
          <p:nvPr>
            <p:ph type="title"/>
          </p:nvPr>
        </p:nvSpPr>
        <p:spPr>
          <a:xfrm>
            <a:off x="459600" y="442475"/>
            <a:ext cx="59142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Antimicrobial Resistance</a:t>
            </a:r>
            <a:endParaRPr/>
          </a:p>
        </p:txBody>
      </p:sp>
      <p:pic>
        <p:nvPicPr>
          <p:cNvPr id="326" name="Google Shape;326;g2cdb5430bfc_0_213"/>
          <p:cNvPicPr preferRelativeResize="0"/>
          <p:nvPr/>
        </p:nvPicPr>
        <p:blipFill>
          <a:blip r:embed="rId4">
            <a:alphaModFix/>
          </a:blip>
          <a:stretch>
            <a:fillRect/>
          </a:stretch>
        </p:blipFill>
        <p:spPr>
          <a:xfrm>
            <a:off x="5633554" y="2509515"/>
            <a:ext cx="1462682" cy="1892334"/>
          </a:xfrm>
          <a:prstGeom prst="rect">
            <a:avLst/>
          </a:prstGeom>
          <a:noFill/>
          <a:ln>
            <a:noFill/>
          </a:ln>
        </p:spPr>
      </p:pic>
      <p:pic>
        <p:nvPicPr>
          <p:cNvPr id="327" name="Google Shape;327;g2cdb5430bfc_0_213"/>
          <p:cNvPicPr preferRelativeResize="0"/>
          <p:nvPr/>
        </p:nvPicPr>
        <p:blipFill>
          <a:blip r:embed="rId5">
            <a:alphaModFix/>
          </a:blip>
          <a:stretch>
            <a:fillRect/>
          </a:stretch>
        </p:blipFill>
        <p:spPr>
          <a:xfrm>
            <a:off x="7138922" y="2509515"/>
            <a:ext cx="1693370" cy="1892334"/>
          </a:xfrm>
          <a:prstGeom prst="rect">
            <a:avLst/>
          </a:prstGeom>
          <a:noFill/>
          <a:ln>
            <a:noFill/>
          </a:ln>
        </p:spPr>
      </p:pic>
      <p:pic>
        <p:nvPicPr>
          <p:cNvPr id="328" name="Google Shape;328;g2cdb5430bfc_0_213"/>
          <p:cNvPicPr preferRelativeResize="0"/>
          <p:nvPr/>
        </p:nvPicPr>
        <p:blipFill>
          <a:blip r:embed="rId6">
            <a:alphaModFix/>
          </a:blip>
          <a:stretch>
            <a:fillRect/>
          </a:stretch>
        </p:blipFill>
        <p:spPr>
          <a:xfrm>
            <a:off x="5633549" y="1078825"/>
            <a:ext cx="1387044" cy="1387049"/>
          </a:xfrm>
          <a:prstGeom prst="rect">
            <a:avLst/>
          </a:prstGeom>
          <a:noFill/>
          <a:ln>
            <a:noFill/>
          </a:ln>
        </p:spPr>
      </p:pic>
      <p:pic>
        <p:nvPicPr>
          <p:cNvPr id="329" name="Google Shape;329;g2cdb5430bfc_0_213"/>
          <p:cNvPicPr preferRelativeResize="0"/>
          <p:nvPr/>
        </p:nvPicPr>
        <p:blipFill>
          <a:blip r:embed="rId7">
            <a:alphaModFix/>
          </a:blip>
          <a:stretch>
            <a:fillRect/>
          </a:stretch>
        </p:blipFill>
        <p:spPr>
          <a:xfrm>
            <a:off x="7052859" y="1078825"/>
            <a:ext cx="1779441" cy="1387054"/>
          </a:xfrm>
          <a:prstGeom prst="rect">
            <a:avLst/>
          </a:prstGeom>
          <a:noFill/>
          <a:ln>
            <a:noFill/>
          </a:ln>
        </p:spPr>
      </p:pic>
      <p:sp>
        <p:nvSpPr>
          <p:cNvPr id="330" name="Google Shape;330;g2cdb5430bfc_0_213"/>
          <p:cNvSpPr txBox="1"/>
          <p:nvPr>
            <p:ph idx="2" type="body"/>
          </p:nvPr>
        </p:nvSpPr>
        <p:spPr>
          <a:xfrm>
            <a:off x="413400" y="1304250"/>
            <a:ext cx="5053800" cy="321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None/>
            </a:pPr>
            <a:r>
              <a:rPr lang="en" sz="1400"/>
              <a:t>“Antimicrobial resistance (AMR) is one of the top global public health and development threats. It is estimated that bacterial AMR was directly responsible for 1.27 million global deaths in 2019 and contributed to 4.95 million deaths” [</a:t>
            </a:r>
            <a:r>
              <a:rPr lang="en" sz="1400" u="sng">
                <a:solidFill>
                  <a:schemeClr val="hlink"/>
                </a:solidFill>
                <a:hlinkClick r:id="rId8"/>
              </a:rPr>
              <a:t>1</a:t>
            </a:r>
            <a:r>
              <a:rPr lang="en" sz="1400"/>
              <a:t>]</a:t>
            </a:r>
            <a:endParaRPr sz="1400"/>
          </a:p>
          <a:p>
            <a:pPr indent="0" lvl="0" marL="0" rtl="0" algn="l">
              <a:lnSpc>
                <a:spcPct val="100000"/>
              </a:lnSpc>
              <a:spcBef>
                <a:spcPts val="0"/>
              </a:spcBef>
              <a:spcAft>
                <a:spcPts val="0"/>
              </a:spcAft>
              <a:buSzPts val="1500"/>
              <a:buNone/>
            </a:pPr>
            <a:r>
              <a:t/>
            </a:r>
            <a:endParaRPr sz="1400"/>
          </a:p>
          <a:p>
            <a:pPr indent="-317500" lvl="0" marL="457200" rtl="0" algn="l">
              <a:lnSpc>
                <a:spcPct val="100000"/>
              </a:lnSpc>
              <a:spcBef>
                <a:spcPts val="0"/>
              </a:spcBef>
              <a:spcAft>
                <a:spcPts val="0"/>
              </a:spcAft>
              <a:buSzPts val="1400"/>
              <a:buChar char="-"/>
            </a:pPr>
            <a:r>
              <a:rPr lang="en" sz="1400"/>
              <a:t>Antibiotics are a key line of defense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Even simple cuts or wounds can lead to deadly outcomes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Use of antibiotics promotes further spread of resistance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Resistance = harder to treat infections and to predict which antibiotics will be effective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2cdb5430bfc_0_227"/>
          <p:cNvPicPr preferRelativeResize="0"/>
          <p:nvPr/>
        </p:nvPicPr>
        <p:blipFill rotWithShape="1">
          <a:blip r:embed="rId3">
            <a:alphaModFix/>
          </a:blip>
          <a:srcRect b="0" l="0" r="0" t="0"/>
          <a:stretch/>
        </p:blipFill>
        <p:spPr>
          <a:xfrm>
            <a:off x="2362100" y="4625050"/>
            <a:ext cx="1851650" cy="366850"/>
          </a:xfrm>
          <a:prstGeom prst="rect">
            <a:avLst/>
          </a:prstGeom>
          <a:noFill/>
          <a:ln>
            <a:noFill/>
          </a:ln>
        </p:spPr>
      </p:pic>
      <p:sp>
        <p:nvSpPr>
          <p:cNvPr id="336" name="Google Shape;336;g2cdb5430bfc_0_227"/>
          <p:cNvSpPr txBox="1"/>
          <p:nvPr>
            <p:ph type="title"/>
          </p:nvPr>
        </p:nvSpPr>
        <p:spPr>
          <a:xfrm>
            <a:off x="459600" y="442475"/>
            <a:ext cx="5914200" cy="10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Resistance Overview</a:t>
            </a:r>
            <a:endParaRPr/>
          </a:p>
        </p:txBody>
      </p:sp>
      <p:sp>
        <p:nvSpPr>
          <p:cNvPr id="337" name="Google Shape;337;g2cdb5430bfc_0_227"/>
          <p:cNvSpPr txBox="1"/>
          <p:nvPr>
            <p:ph idx="2" type="body"/>
          </p:nvPr>
        </p:nvSpPr>
        <p:spPr>
          <a:xfrm>
            <a:off x="413400" y="1230250"/>
            <a:ext cx="4158600" cy="32103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lang="en" sz="1400"/>
              <a:t>Antibiotics are varied in their mechanistic effect, only certain drugs will be effective against certain species</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Binary Fission - bacteria divide to reproduce, these rapid division cycles can make bacteria susceptive to selective pressure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Mutations, gene transfer and bacteriophages all contribute to changes to the bacterial genome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A single base pair change in DNA could be completely inconsequential or result in a modified protein and phenotypic changes</a:t>
            </a:r>
            <a:endParaRPr sz="1400"/>
          </a:p>
          <a:p>
            <a:pPr indent="0" lvl="0" marL="0" rtl="0" algn="l">
              <a:lnSpc>
                <a:spcPct val="100000"/>
              </a:lnSpc>
              <a:spcBef>
                <a:spcPts val="0"/>
              </a:spcBef>
              <a:spcAft>
                <a:spcPts val="0"/>
              </a:spcAft>
              <a:buNone/>
            </a:pPr>
            <a:r>
              <a:t/>
            </a:r>
            <a:endParaRPr sz="1400"/>
          </a:p>
        </p:txBody>
      </p:sp>
      <p:pic>
        <p:nvPicPr>
          <p:cNvPr id="338" name="Google Shape;338;g2cdb5430bfc_0_227"/>
          <p:cNvPicPr preferRelativeResize="0"/>
          <p:nvPr/>
        </p:nvPicPr>
        <p:blipFill rotWithShape="1">
          <a:blip r:embed="rId4">
            <a:alphaModFix/>
          </a:blip>
          <a:srcRect b="0" l="6653" r="6025" t="19594"/>
          <a:stretch/>
        </p:blipFill>
        <p:spPr>
          <a:xfrm>
            <a:off x="4779900" y="0"/>
            <a:ext cx="4364101" cy="5143500"/>
          </a:xfrm>
          <a:prstGeom prst="rect">
            <a:avLst/>
          </a:prstGeom>
          <a:noFill/>
          <a:ln>
            <a:noFill/>
          </a:ln>
        </p:spPr>
      </p:pic>
      <p:sp>
        <p:nvSpPr>
          <p:cNvPr id="339" name="Google Shape;339;g2cdb5430bfc_0_227"/>
          <p:cNvSpPr txBox="1"/>
          <p:nvPr/>
        </p:nvSpPr>
        <p:spPr>
          <a:xfrm>
            <a:off x="8783100" y="4819700"/>
            <a:ext cx="3609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t>
            </a:r>
            <a:r>
              <a:rPr lang="en" sz="1000" u="sng">
                <a:solidFill>
                  <a:srgbClr val="0F9D58"/>
                </a:solidFill>
                <a:latin typeface="Montserrat"/>
                <a:ea typeface="Montserrat"/>
                <a:cs typeface="Montserrat"/>
                <a:sym typeface="Montserrat"/>
                <a:hlinkClick r:id="rId5">
                  <a:extLst>
                    <a:ext uri="{A12FA001-AC4F-418D-AE19-62706E023703}">
                      <ahyp:hlinkClr val="tx"/>
                    </a:ext>
                  </a:extLst>
                </a:hlinkClick>
              </a:rPr>
              <a:t>2</a:t>
            </a:r>
            <a:r>
              <a:rPr lang="en" sz="1000">
                <a:solidFill>
                  <a:schemeClr val="dk1"/>
                </a:solidFill>
                <a:latin typeface="Montserrat"/>
                <a:ea typeface="Montserrat"/>
                <a:cs typeface="Montserrat"/>
                <a:sym typeface="Montserrat"/>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3FF15707724F49A972C13B33FAAA8B" ma:contentTypeVersion="37" ma:contentTypeDescription="Create a new document." ma:contentTypeScope="" ma:versionID="0d6da3a96eaa39d46166618daaa295aa">
  <xsd:schema xmlns:xsd="http://www.w3.org/2001/XMLSchema" xmlns:xs="http://www.w3.org/2001/XMLSchema" xmlns:p="http://schemas.microsoft.com/office/2006/metadata/properties" xmlns:ns2="a1200294-7566-47bd-bcc6-0c4e5d371f43" xmlns:ns3="babfc5af-ba08-4223-8118-2e61d2979772" targetNamespace="http://schemas.microsoft.com/office/2006/metadata/properties" ma:root="true" ma:fieldsID="04dea3cd8ac799b83681f5649b523f8d" ns2:_="" ns3:_="">
    <xsd:import namespace="a1200294-7566-47bd-bcc6-0c4e5d371f43"/>
    <xsd:import namespace="babfc5af-ba08-4223-8118-2e61d2979772"/>
    <xsd:element name="properties">
      <xsd:complexType>
        <xsd:sequence>
          <xsd:element name="documentManagement">
            <xsd:complexType>
              <xsd:all>
                <xsd:element ref="ns2:Employee" minOccurs="0"/>
                <xsd:element ref="ns2:PostingDat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SessionNo"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200294-7566-47bd-bcc6-0c4e5d371f43" elementFormDefault="qualified">
    <xsd:import namespace="http://schemas.microsoft.com/office/2006/documentManagement/types"/>
    <xsd:import namespace="http://schemas.microsoft.com/office/infopath/2007/PartnerControls"/>
    <xsd:element name="Employee" ma:index="1" nillable="true" ma:displayName="Employee" ma:format="Dropdown" ma:list="UserInfo" ma:SharePointGroup="0" ma:internalName="Employe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ostingDate" ma:index="2" nillable="true" ma:displayName="Posting Date" ma:format="DateOnly" ma:internalName="PostingDate" ma:readOnly="false">
      <xsd:simpleType>
        <xsd:restriction base="dms:DateTime"/>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4" nillable="true" ma:displayName="Tags" ma:hidden="true" ma:internalName="MediaServiceAutoTags"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01bbee-216c-4cdf-bb0c-f637e50b3b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Location" ma:index="26" nillable="true" ma:displayName="Location" ma:indexed="true" ma:internalName="MediaServiceLocation" ma:readOnly="true">
      <xsd:simpleType>
        <xsd:restriction base="dms:Text"/>
      </xsd:simpleType>
    </xsd:element>
    <xsd:element name="SessionNo" ma:index="27" nillable="true" ma:displayName="Order" ma:decimals="0" ma:default="1" ma:format="Dropdown" ma:internalName="SessionNo" ma:percentage="FALSE">
      <xsd:simpleType>
        <xsd:restriction base="dms:Number"/>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bfc5af-ba08-4223-8118-2e61d2979772"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30907219-2b16-4918-aa31-a6d15e45b1a4}" ma:internalName="TaxCatchAll" ma:readOnly="false" ma:showField="CatchAllData" ma:web="babfc5af-ba08-4223-8118-2e61d29797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ostingDate xmlns="a1200294-7566-47bd-bcc6-0c4e5d371f43" xsi:nil="true"/>
    <SessionNo xmlns="a1200294-7566-47bd-bcc6-0c4e5d371f43">1</SessionNo>
    <Employee xmlns="a1200294-7566-47bd-bcc6-0c4e5d371f43">
      <UserInfo>
        <DisplayName/>
        <AccountId xsi:nil="true"/>
        <AccountType/>
      </UserInfo>
    </Employee>
    <lcf76f155ced4ddcb4097134ff3c332f xmlns="a1200294-7566-47bd-bcc6-0c4e5d371f43">
      <Terms xmlns="http://schemas.microsoft.com/office/infopath/2007/PartnerControls"/>
    </lcf76f155ced4ddcb4097134ff3c332f>
    <TaxCatchAll xmlns="babfc5af-ba08-4223-8118-2e61d2979772" xsi:nil="true"/>
  </documentManagement>
</p:properties>
</file>

<file path=customXml/itemProps1.xml><?xml version="1.0" encoding="utf-8"?>
<ds:datastoreItem xmlns:ds="http://schemas.openxmlformats.org/officeDocument/2006/customXml" ds:itemID="{3AE176B8-3A32-4D21-8057-A88E5ED4828D}"/>
</file>

<file path=customXml/itemProps2.xml><?xml version="1.0" encoding="utf-8"?>
<ds:datastoreItem xmlns:ds="http://schemas.openxmlformats.org/officeDocument/2006/customXml" ds:itemID="{F90C8E7C-D93A-418E-992E-DBEAD2444AAE}"/>
</file>

<file path=customXml/itemProps3.xml><?xml version="1.0" encoding="utf-8"?>
<ds:datastoreItem xmlns:ds="http://schemas.openxmlformats.org/officeDocument/2006/customXml" ds:itemID="{10E4C19A-FE2F-4227-9A9A-52F0F21FE24D}"/>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0x010100AF3FF15707724F49A972C13B33FAAA8B</vt:lpwstr>
  </property>
  <property fmtid="{D5CDD505-2E9C-101B-9397-08002B2CF9AE}" pid="3" name="MediaServiceImageTags">
    <vt:lpwstr/>
  </property>
</Properties>
</file>